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257" r:id="rId6"/>
  </p:sldIdLst>
  <p:sldSz cx="7772400" cy="10058400"/>
  <p:notesSz cx="7315200" cy="96012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e Baillargeon" initials="SB"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BB6"/>
    <a:srgbClr val="F7AA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8EE60-DD9C-41E1-A22D-6B025FD25DC5}" v="2" dt="2020-10-13T12:30:51.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9" autoAdjust="0"/>
    <p:restoredTop sz="80334" autoAdjust="0"/>
  </p:normalViewPr>
  <p:slideViewPr>
    <p:cSldViewPr snapToGrid="0">
      <p:cViewPr>
        <p:scale>
          <a:sx n="150" d="100"/>
          <a:sy n="150" d="100"/>
        </p:scale>
        <p:origin x="-1590" y="-72"/>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sa Hernandez-Truesdell" userId="d0ad371f-f3cb-4af3-9643-3b39068b1d36" providerId="ADAL" clId="{8EB8EE60-DD9C-41E1-A22D-6B025FD25DC5}"/>
    <pc:docChg chg="modSld">
      <pc:chgData name="Teressa Hernandez-Truesdell" userId="d0ad371f-f3cb-4af3-9643-3b39068b1d36" providerId="ADAL" clId="{8EB8EE60-DD9C-41E1-A22D-6B025FD25DC5}" dt="2020-10-13T12:30:51.341" v="5" actId="1038"/>
      <pc:docMkLst>
        <pc:docMk/>
      </pc:docMkLst>
      <pc:sldChg chg="modSp mod">
        <pc:chgData name="Teressa Hernandez-Truesdell" userId="d0ad371f-f3cb-4af3-9643-3b39068b1d36" providerId="ADAL" clId="{8EB8EE60-DD9C-41E1-A22D-6B025FD25DC5}" dt="2020-10-13T12:30:51.341" v="5" actId="1038"/>
        <pc:sldMkLst>
          <pc:docMk/>
          <pc:sldMk cId="1537038836" sldId="257"/>
        </pc:sldMkLst>
        <pc:spChg chg="mod">
          <ac:chgData name="Teressa Hernandez-Truesdell" userId="d0ad371f-f3cb-4af3-9643-3b39068b1d36" providerId="ADAL" clId="{8EB8EE60-DD9C-41E1-A22D-6B025FD25DC5}" dt="2020-10-13T12:26:05.371" v="1" actId="14100"/>
          <ac:spMkLst>
            <pc:docMk/>
            <pc:sldMk cId="1537038836" sldId="257"/>
            <ac:spMk id="21" creationId="{C0E2B68A-93C1-40D6-B63A-CDABA560EE8B}"/>
          </ac:spMkLst>
        </pc:spChg>
        <pc:spChg chg="mod">
          <ac:chgData name="Teressa Hernandez-Truesdell" userId="d0ad371f-f3cb-4af3-9643-3b39068b1d36" providerId="ADAL" clId="{8EB8EE60-DD9C-41E1-A22D-6B025FD25DC5}" dt="2020-10-13T12:30:51.341" v="5" actId="1038"/>
          <ac:spMkLst>
            <pc:docMk/>
            <pc:sldMk cId="1537038836" sldId="257"/>
            <ac:spMk id="41" creationId="{AB3E02AC-E0A0-4065-B9AB-3E31B1835E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4BA3FF-B013-4D1B-8887-84A6121227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0C79E7D3-490F-4D9D-8C55-7781F533CFEA}">
      <dgm:prSet phldrT="[Texte]" custT="1"/>
      <dgm:spPr>
        <a:solidFill>
          <a:schemeClr val="tx1"/>
        </a:solidFill>
      </dgm:spPr>
      <dgm:t>
        <a:bodyPr/>
        <a:lstStyle/>
        <a:p>
          <a:r>
            <a:rPr lang="fr-CA" sz="1400" b="1" dirty="0">
              <a:latin typeface="Texta Alt" panose="02000000000000000000" pitchFamily="50" charset="0"/>
            </a:rPr>
            <a:t>CHANGEMENTS TEMPORAIRES À L’ASSURANCE-EMPLOI</a:t>
          </a:r>
        </a:p>
      </dgm:t>
    </dgm:pt>
    <dgm:pt modelId="{6ED24FB3-526D-47B9-BA57-92143BF77428}" type="parTrans" cxnId="{A6FD7165-E1DB-420B-ACB9-C6B3C9749380}">
      <dgm:prSet/>
      <dgm:spPr/>
      <dgm:t>
        <a:bodyPr/>
        <a:lstStyle/>
        <a:p>
          <a:endParaRPr lang="fr-CA">
            <a:latin typeface="Texta Alt" panose="02000000000000000000" pitchFamily="50" charset="0"/>
          </a:endParaRPr>
        </a:p>
      </dgm:t>
    </dgm:pt>
    <dgm:pt modelId="{6D0A8BEA-A741-449C-B554-33A2ABCF72DA}" type="sibTrans" cxnId="{A6FD7165-E1DB-420B-ACB9-C6B3C9749380}">
      <dgm:prSet/>
      <dgm:spPr/>
      <dgm:t>
        <a:bodyPr/>
        <a:lstStyle/>
        <a:p>
          <a:endParaRPr lang="fr-CA">
            <a:latin typeface="Texta Alt" panose="02000000000000000000" pitchFamily="50" charset="0"/>
          </a:endParaRPr>
        </a:p>
      </dgm:t>
    </dgm:pt>
    <dgm:pt modelId="{3900CDD4-1FE1-4953-97AC-249FD97F77F7}">
      <dgm:prSet custT="1"/>
      <dgm:spPr>
        <a:ln>
          <a:solidFill>
            <a:schemeClr val="tx1"/>
          </a:solidFill>
        </a:ln>
      </dgm:spPr>
      <dgm:t>
        <a:bodyPr/>
        <a:lstStyle/>
        <a:p>
          <a:pPr>
            <a:buNone/>
          </a:pPr>
          <a:r>
            <a:rPr lang="fr-CA" sz="1200" b="1" dirty="0">
              <a:latin typeface="Texta Alt" panose="02000000000000000000" pitchFamily="50" charset="0"/>
            </a:rPr>
            <a:t>Critères d’admissibilité</a:t>
          </a:r>
        </a:p>
      </dgm:t>
    </dgm:pt>
    <dgm:pt modelId="{C4E870DF-FB8E-41A4-A78C-B0EB043C5F5F}" type="parTrans" cxnId="{C5B039A1-28B9-4F20-AE94-CA9C3C343D58}">
      <dgm:prSet/>
      <dgm:spPr/>
      <dgm:t>
        <a:bodyPr/>
        <a:lstStyle/>
        <a:p>
          <a:endParaRPr lang="fr-CA"/>
        </a:p>
      </dgm:t>
    </dgm:pt>
    <dgm:pt modelId="{D90334EA-0F5A-4FE2-BFD2-D7ADF8B52058}" type="sibTrans" cxnId="{C5B039A1-28B9-4F20-AE94-CA9C3C343D58}">
      <dgm:prSet/>
      <dgm:spPr/>
      <dgm:t>
        <a:bodyPr/>
        <a:lstStyle/>
        <a:p>
          <a:endParaRPr lang="fr-CA"/>
        </a:p>
      </dgm:t>
    </dgm:pt>
    <dgm:pt modelId="{54DB05B4-0851-4894-A4E3-1D75CD716D50}">
      <dgm:prSet custT="1"/>
      <dgm:spPr>
        <a:ln>
          <a:solidFill>
            <a:schemeClr val="tx1"/>
          </a:solidFill>
        </a:ln>
      </dgm:spPr>
      <dgm:t>
        <a:bodyPr/>
        <a:lstStyle/>
        <a:p>
          <a:pPr>
            <a:buNone/>
          </a:pPr>
          <a:r>
            <a:rPr lang="fr-CA" sz="1050" dirty="0">
              <a:latin typeface="Texta Alt" panose="02000000000000000000" pitchFamily="50" charset="0"/>
            </a:rPr>
            <a:t> Avoir accumulé </a:t>
          </a:r>
          <a:r>
            <a:rPr lang="fr-CA" sz="1050" b="1" dirty="0">
              <a:latin typeface="Texta Alt" panose="02000000000000000000" pitchFamily="50" charset="0"/>
            </a:rPr>
            <a:t>120</a:t>
          </a:r>
          <a:r>
            <a:rPr lang="fr-CA" sz="1050" dirty="0">
              <a:latin typeface="Texta Alt" panose="02000000000000000000" pitchFamily="50" charset="0"/>
            </a:rPr>
            <a:t> </a:t>
          </a:r>
          <a:r>
            <a:rPr lang="fr-CA" sz="1050" b="1" dirty="0">
              <a:latin typeface="Texta Alt" panose="02000000000000000000" pitchFamily="50" charset="0"/>
            </a:rPr>
            <a:t>h</a:t>
          </a:r>
          <a:r>
            <a:rPr lang="fr-CA" sz="1050" dirty="0">
              <a:solidFill>
                <a:schemeClr val="tx1"/>
              </a:solidFill>
              <a:latin typeface="Texta Alt" panose="02000000000000000000" pitchFamily="50" charset="0"/>
            </a:rPr>
            <a:t>eures </a:t>
          </a:r>
          <a:r>
            <a:rPr lang="fr-CA" sz="1050" dirty="0">
              <a:latin typeface="Texta Alt" panose="02000000000000000000" pitchFamily="50" charset="0"/>
            </a:rPr>
            <a:t>de rémunération assurable dans la dernière année;</a:t>
          </a:r>
        </a:p>
      </dgm:t>
    </dgm:pt>
    <dgm:pt modelId="{07E92356-7BEA-4629-B901-EC4F190B18A5}" type="parTrans" cxnId="{70FD432A-A122-4A1E-A2C6-6C0F67494F5D}">
      <dgm:prSet/>
      <dgm:spPr/>
      <dgm:t>
        <a:bodyPr/>
        <a:lstStyle/>
        <a:p>
          <a:endParaRPr lang="fr-CA"/>
        </a:p>
      </dgm:t>
    </dgm:pt>
    <dgm:pt modelId="{91C77AD0-6D71-497D-BD7D-81F19C7AB73B}" type="sibTrans" cxnId="{70FD432A-A122-4A1E-A2C6-6C0F67494F5D}">
      <dgm:prSet/>
      <dgm:spPr/>
      <dgm:t>
        <a:bodyPr/>
        <a:lstStyle/>
        <a:p>
          <a:endParaRPr lang="fr-CA"/>
        </a:p>
      </dgm:t>
    </dgm:pt>
    <dgm:pt modelId="{94078AEF-7181-4ABE-8CB3-30BFDAAC7B18}">
      <dgm:prSet custT="1"/>
      <dgm:spPr>
        <a:ln>
          <a:solidFill>
            <a:schemeClr val="tx1"/>
          </a:solidFill>
        </a:ln>
      </dgm:spPr>
      <dgm:t>
        <a:bodyPr/>
        <a:lstStyle/>
        <a:p>
          <a:pPr>
            <a:buNone/>
          </a:pPr>
          <a:r>
            <a:rPr lang="fr-CA" sz="1050" dirty="0">
              <a:latin typeface="Texta Alt" panose="02000000000000000000" pitchFamily="50" charset="0"/>
            </a:rPr>
            <a:t> Ne pas avoir quitté son emploi volontairement;</a:t>
          </a:r>
        </a:p>
      </dgm:t>
    </dgm:pt>
    <dgm:pt modelId="{994E4B0B-14B2-44ED-9D95-E94245ADA96B}" type="parTrans" cxnId="{C31B5D82-6753-4F4E-A8B9-647A4681265D}">
      <dgm:prSet/>
      <dgm:spPr/>
      <dgm:t>
        <a:bodyPr/>
        <a:lstStyle/>
        <a:p>
          <a:endParaRPr lang="fr-CA"/>
        </a:p>
      </dgm:t>
    </dgm:pt>
    <dgm:pt modelId="{2C7C9B43-AA2E-48E2-B3AE-1738350FDE1E}" type="sibTrans" cxnId="{C31B5D82-6753-4F4E-A8B9-647A4681265D}">
      <dgm:prSet/>
      <dgm:spPr/>
      <dgm:t>
        <a:bodyPr/>
        <a:lstStyle/>
        <a:p>
          <a:endParaRPr lang="fr-CA"/>
        </a:p>
      </dgm:t>
    </dgm:pt>
    <dgm:pt modelId="{442728BA-723A-4A35-AB65-88D089131A10}">
      <dgm:prSet custT="1"/>
      <dgm:spPr>
        <a:ln>
          <a:solidFill>
            <a:schemeClr val="tx1"/>
          </a:solidFill>
        </a:ln>
      </dgm:spPr>
      <dgm:t>
        <a:bodyPr/>
        <a:lstStyle/>
        <a:p>
          <a:pPr>
            <a:buNone/>
          </a:pPr>
          <a:r>
            <a:rPr lang="fr-CA" sz="1050" dirty="0">
              <a:latin typeface="Texta Alt" panose="02000000000000000000" pitchFamily="50" charset="0"/>
            </a:rPr>
            <a:t> Être disposé et capable de travailler chaque jour.</a:t>
          </a:r>
        </a:p>
      </dgm:t>
    </dgm:pt>
    <dgm:pt modelId="{70EF66E9-654F-42C3-99AD-67076243AB1A}" type="parTrans" cxnId="{4CE8988E-5223-4A24-9345-951A73190C35}">
      <dgm:prSet/>
      <dgm:spPr/>
      <dgm:t>
        <a:bodyPr/>
        <a:lstStyle/>
        <a:p>
          <a:endParaRPr lang="fr-CA"/>
        </a:p>
      </dgm:t>
    </dgm:pt>
    <dgm:pt modelId="{52F6E691-E7BC-4A0F-BD80-3A413BBB440A}" type="sibTrans" cxnId="{4CE8988E-5223-4A24-9345-951A73190C35}">
      <dgm:prSet/>
      <dgm:spPr/>
      <dgm:t>
        <a:bodyPr/>
        <a:lstStyle/>
        <a:p>
          <a:endParaRPr lang="fr-CA"/>
        </a:p>
      </dgm:t>
    </dgm:pt>
    <dgm:pt modelId="{86398D6D-FBE6-443B-85E3-A91D86FF12E8}">
      <dgm:prSet custT="1"/>
      <dgm:spPr>
        <a:ln>
          <a:solidFill>
            <a:schemeClr val="tx1"/>
          </a:solidFill>
        </a:ln>
      </dgm:spPr>
      <dgm:t>
        <a:bodyPr/>
        <a:lstStyle/>
        <a:p>
          <a:pPr>
            <a:buNone/>
          </a:pPr>
          <a:r>
            <a:rPr lang="fr-CA" sz="1200" b="1" dirty="0">
              <a:latin typeface="Texta Alt" panose="02000000000000000000" pitchFamily="50" charset="0"/>
            </a:rPr>
            <a:t>Durée maximale</a:t>
          </a:r>
        </a:p>
      </dgm:t>
    </dgm:pt>
    <dgm:pt modelId="{EEEEE805-2DF0-44DE-8722-D7C8F7B9996A}" type="parTrans" cxnId="{47C747D9-96A8-498F-935B-EF9FC7537294}">
      <dgm:prSet/>
      <dgm:spPr/>
      <dgm:t>
        <a:bodyPr/>
        <a:lstStyle/>
        <a:p>
          <a:endParaRPr lang="fr-CA"/>
        </a:p>
      </dgm:t>
    </dgm:pt>
    <dgm:pt modelId="{56AB30D6-4574-43BF-8F40-87E23517FDB5}" type="sibTrans" cxnId="{47C747D9-96A8-498F-935B-EF9FC7537294}">
      <dgm:prSet/>
      <dgm:spPr/>
      <dgm:t>
        <a:bodyPr/>
        <a:lstStyle/>
        <a:p>
          <a:endParaRPr lang="fr-CA"/>
        </a:p>
      </dgm:t>
    </dgm:pt>
    <dgm:pt modelId="{9CE32D11-ACC6-4711-B44F-49396E48543D}">
      <dgm:prSet custT="1"/>
      <dgm:spPr>
        <a:ln>
          <a:solidFill>
            <a:schemeClr val="tx1"/>
          </a:solidFill>
        </a:ln>
      </dgm:spPr>
      <dgm:t>
        <a:bodyPr/>
        <a:lstStyle/>
        <a:p>
          <a:pPr>
            <a:buNone/>
          </a:pPr>
          <a:r>
            <a:rPr lang="fr-CA" sz="1050" dirty="0">
              <a:latin typeface="Texta Alt" panose="02000000000000000000" pitchFamily="50" charset="0"/>
            </a:rPr>
            <a:t> Selon le nombre d’heures accumulées (entre 26 et 45 semaines)</a:t>
          </a:r>
        </a:p>
      </dgm:t>
    </dgm:pt>
    <dgm:pt modelId="{B4463C9A-9631-4F1C-A0D3-B01CD8DFD676}" type="sibTrans" cxnId="{6A4509E8-4B33-493C-94BC-313A93278EF6}">
      <dgm:prSet/>
      <dgm:spPr/>
      <dgm:t>
        <a:bodyPr/>
        <a:lstStyle/>
        <a:p>
          <a:endParaRPr lang="fr-CA"/>
        </a:p>
      </dgm:t>
    </dgm:pt>
    <dgm:pt modelId="{D68364D6-E0D4-4352-AC3A-08890449F48D}" type="parTrans" cxnId="{6A4509E8-4B33-493C-94BC-313A93278EF6}">
      <dgm:prSet/>
      <dgm:spPr/>
      <dgm:t>
        <a:bodyPr/>
        <a:lstStyle/>
        <a:p>
          <a:endParaRPr lang="fr-CA"/>
        </a:p>
      </dgm:t>
    </dgm:pt>
    <dgm:pt modelId="{34CB8BCE-8DD9-4164-A26D-98A92F3B90EA}" type="pres">
      <dgm:prSet presAssocID="{BA4BA3FF-B013-4D1B-8887-84A612122724}" presName="linear" presStyleCnt="0">
        <dgm:presLayoutVars>
          <dgm:dir/>
          <dgm:animLvl val="lvl"/>
          <dgm:resizeHandles val="exact"/>
        </dgm:presLayoutVars>
      </dgm:prSet>
      <dgm:spPr/>
      <dgm:t>
        <a:bodyPr/>
        <a:lstStyle/>
        <a:p>
          <a:endParaRPr lang="fr-CA"/>
        </a:p>
      </dgm:t>
    </dgm:pt>
    <dgm:pt modelId="{6571A2C7-6044-4EF9-9E34-7D0DF85D92D8}" type="pres">
      <dgm:prSet presAssocID="{0C79E7D3-490F-4D9D-8C55-7781F533CFEA}" presName="parentLin" presStyleCnt="0"/>
      <dgm:spPr/>
    </dgm:pt>
    <dgm:pt modelId="{8D32D928-5ED8-4E4C-83DF-CF9EC9953843}" type="pres">
      <dgm:prSet presAssocID="{0C79E7D3-490F-4D9D-8C55-7781F533CFEA}" presName="parentLeftMargin" presStyleLbl="node1" presStyleIdx="0" presStyleCnt="1"/>
      <dgm:spPr/>
      <dgm:t>
        <a:bodyPr/>
        <a:lstStyle/>
        <a:p>
          <a:endParaRPr lang="fr-CA"/>
        </a:p>
      </dgm:t>
    </dgm:pt>
    <dgm:pt modelId="{24D7ED1C-4185-4935-B14B-D1DEE0B6BAA0}" type="pres">
      <dgm:prSet presAssocID="{0C79E7D3-490F-4D9D-8C55-7781F533CFEA}" presName="parentText" presStyleLbl="node1" presStyleIdx="0" presStyleCnt="1" custLinFactNeighborX="11378" custLinFactNeighborY="9172">
        <dgm:presLayoutVars>
          <dgm:chMax val="0"/>
          <dgm:bulletEnabled val="1"/>
        </dgm:presLayoutVars>
      </dgm:prSet>
      <dgm:spPr/>
      <dgm:t>
        <a:bodyPr/>
        <a:lstStyle/>
        <a:p>
          <a:endParaRPr lang="fr-CA"/>
        </a:p>
      </dgm:t>
    </dgm:pt>
    <dgm:pt modelId="{6FB7692C-A568-4247-8CE6-39337ECFFE86}" type="pres">
      <dgm:prSet presAssocID="{0C79E7D3-490F-4D9D-8C55-7781F533CFEA}" presName="negativeSpace" presStyleCnt="0"/>
      <dgm:spPr/>
    </dgm:pt>
    <dgm:pt modelId="{49637450-FD0E-48A6-BAD4-053AAE0D2D61}" type="pres">
      <dgm:prSet presAssocID="{0C79E7D3-490F-4D9D-8C55-7781F533CFEA}" presName="childText" presStyleLbl="conFgAcc1" presStyleIdx="0" presStyleCnt="1">
        <dgm:presLayoutVars>
          <dgm:bulletEnabled val="1"/>
        </dgm:presLayoutVars>
      </dgm:prSet>
      <dgm:spPr/>
      <dgm:t>
        <a:bodyPr/>
        <a:lstStyle/>
        <a:p>
          <a:endParaRPr lang="fr-CA"/>
        </a:p>
      </dgm:t>
    </dgm:pt>
  </dgm:ptLst>
  <dgm:cxnLst>
    <dgm:cxn modelId="{47C747D9-96A8-498F-935B-EF9FC7537294}" srcId="{0C79E7D3-490F-4D9D-8C55-7781F533CFEA}" destId="{86398D6D-FBE6-443B-85E3-A91D86FF12E8}" srcOrd="1" destOrd="0" parTransId="{EEEEE805-2DF0-44DE-8722-D7C8F7B9996A}" sibTransId="{56AB30D6-4574-43BF-8F40-87E23517FDB5}"/>
    <dgm:cxn modelId="{BF643E0C-C6C2-4F62-9164-454E62D7FA32}" type="presOf" srcId="{0C79E7D3-490F-4D9D-8C55-7781F533CFEA}" destId="{24D7ED1C-4185-4935-B14B-D1DEE0B6BAA0}" srcOrd="1" destOrd="0" presId="urn:microsoft.com/office/officeart/2005/8/layout/list1"/>
    <dgm:cxn modelId="{F3728BE3-9A75-4203-B9FC-D356E72558F8}" type="presOf" srcId="{BA4BA3FF-B013-4D1B-8887-84A612122724}" destId="{34CB8BCE-8DD9-4164-A26D-98A92F3B90EA}" srcOrd="0" destOrd="0" presId="urn:microsoft.com/office/officeart/2005/8/layout/list1"/>
    <dgm:cxn modelId="{29C4D43F-4D9B-4026-8F76-C18F4960C8DB}" type="presOf" srcId="{0C79E7D3-490F-4D9D-8C55-7781F533CFEA}" destId="{8D32D928-5ED8-4E4C-83DF-CF9EC9953843}" srcOrd="0" destOrd="0" presId="urn:microsoft.com/office/officeart/2005/8/layout/list1"/>
    <dgm:cxn modelId="{A6427570-B4D3-4A9B-8CE8-83D3AD8CAAC5}" type="presOf" srcId="{3900CDD4-1FE1-4953-97AC-249FD97F77F7}" destId="{49637450-FD0E-48A6-BAD4-053AAE0D2D61}" srcOrd="0" destOrd="0" presId="urn:microsoft.com/office/officeart/2005/8/layout/list1"/>
    <dgm:cxn modelId="{70FD432A-A122-4A1E-A2C6-6C0F67494F5D}" srcId="{3900CDD4-1FE1-4953-97AC-249FD97F77F7}" destId="{54DB05B4-0851-4894-A4E3-1D75CD716D50}" srcOrd="0" destOrd="0" parTransId="{07E92356-7BEA-4629-B901-EC4F190B18A5}" sibTransId="{91C77AD0-6D71-497D-BD7D-81F19C7AB73B}"/>
    <dgm:cxn modelId="{6A4509E8-4B33-493C-94BC-313A93278EF6}" srcId="{86398D6D-FBE6-443B-85E3-A91D86FF12E8}" destId="{9CE32D11-ACC6-4711-B44F-49396E48543D}" srcOrd="0" destOrd="0" parTransId="{D68364D6-E0D4-4352-AC3A-08890449F48D}" sibTransId="{B4463C9A-9631-4F1C-A0D3-B01CD8DFD676}"/>
    <dgm:cxn modelId="{4CE8988E-5223-4A24-9345-951A73190C35}" srcId="{3900CDD4-1FE1-4953-97AC-249FD97F77F7}" destId="{442728BA-723A-4A35-AB65-88D089131A10}" srcOrd="2" destOrd="0" parTransId="{70EF66E9-654F-42C3-99AD-67076243AB1A}" sibTransId="{52F6E691-E7BC-4A0F-BD80-3A413BBB440A}"/>
    <dgm:cxn modelId="{A6FD7165-E1DB-420B-ACB9-C6B3C9749380}" srcId="{BA4BA3FF-B013-4D1B-8887-84A612122724}" destId="{0C79E7D3-490F-4D9D-8C55-7781F533CFEA}" srcOrd="0" destOrd="0" parTransId="{6ED24FB3-526D-47B9-BA57-92143BF77428}" sibTransId="{6D0A8BEA-A741-449C-B554-33A2ABCF72DA}"/>
    <dgm:cxn modelId="{DACFDA33-1E0A-4863-AD51-64099732384E}" type="presOf" srcId="{9CE32D11-ACC6-4711-B44F-49396E48543D}" destId="{49637450-FD0E-48A6-BAD4-053AAE0D2D61}" srcOrd="0" destOrd="5" presId="urn:microsoft.com/office/officeart/2005/8/layout/list1"/>
    <dgm:cxn modelId="{0C8F9F04-607F-4A44-8E50-02B161585CE8}" type="presOf" srcId="{54DB05B4-0851-4894-A4E3-1D75CD716D50}" destId="{49637450-FD0E-48A6-BAD4-053AAE0D2D61}" srcOrd="0" destOrd="1" presId="urn:microsoft.com/office/officeart/2005/8/layout/list1"/>
    <dgm:cxn modelId="{1BFA044B-2262-48B9-BC51-71A5B88BC548}" type="presOf" srcId="{94078AEF-7181-4ABE-8CB3-30BFDAAC7B18}" destId="{49637450-FD0E-48A6-BAD4-053AAE0D2D61}" srcOrd="0" destOrd="2" presId="urn:microsoft.com/office/officeart/2005/8/layout/list1"/>
    <dgm:cxn modelId="{C5B039A1-28B9-4F20-AE94-CA9C3C343D58}" srcId="{0C79E7D3-490F-4D9D-8C55-7781F533CFEA}" destId="{3900CDD4-1FE1-4953-97AC-249FD97F77F7}" srcOrd="0" destOrd="0" parTransId="{C4E870DF-FB8E-41A4-A78C-B0EB043C5F5F}" sibTransId="{D90334EA-0F5A-4FE2-BFD2-D7ADF8B52058}"/>
    <dgm:cxn modelId="{49826658-858B-4D93-955C-122EC5749B47}" type="presOf" srcId="{86398D6D-FBE6-443B-85E3-A91D86FF12E8}" destId="{49637450-FD0E-48A6-BAD4-053AAE0D2D61}" srcOrd="0" destOrd="4" presId="urn:microsoft.com/office/officeart/2005/8/layout/list1"/>
    <dgm:cxn modelId="{C31B5D82-6753-4F4E-A8B9-647A4681265D}" srcId="{3900CDD4-1FE1-4953-97AC-249FD97F77F7}" destId="{94078AEF-7181-4ABE-8CB3-30BFDAAC7B18}" srcOrd="1" destOrd="0" parTransId="{994E4B0B-14B2-44ED-9D95-E94245ADA96B}" sibTransId="{2C7C9B43-AA2E-48E2-B3AE-1738350FDE1E}"/>
    <dgm:cxn modelId="{C981D535-40B0-4B41-82B3-48CDB2CE11EF}" type="presOf" srcId="{442728BA-723A-4A35-AB65-88D089131A10}" destId="{49637450-FD0E-48A6-BAD4-053AAE0D2D61}" srcOrd="0" destOrd="3" presId="urn:microsoft.com/office/officeart/2005/8/layout/list1"/>
    <dgm:cxn modelId="{B499C3E7-3AF5-41BC-A5BA-133E1A994333}" type="presParOf" srcId="{34CB8BCE-8DD9-4164-A26D-98A92F3B90EA}" destId="{6571A2C7-6044-4EF9-9E34-7D0DF85D92D8}" srcOrd="0" destOrd="0" presId="urn:microsoft.com/office/officeart/2005/8/layout/list1"/>
    <dgm:cxn modelId="{A2A416F8-E921-4282-92F0-C2BEE252F14A}" type="presParOf" srcId="{6571A2C7-6044-4EF9-9E34-7D0DF85D92D8}" destId="{8D32D928-5ED8-4E4C-83DF-CF9EC9953843}" srcOrd="0" destOrd="0" presId="urn:microsoft.com/office/officeart/2005/8/layout/list1"/>
    <dgm:cxn modelId="{A7234FE9-FE46-4AB3-B684-47DA466F68BD}" type="presParOf" srcId="{6571A2C7-6044-4EF9-9E34-7D0DF85D92D8}" destId="{24D7ED1C-4185-4935-B14B-D1DEE0B6BAA0}" srcOrd="1" destOrd="0" presId="urn:microsoft.com/office/officeart/2005/8/layout/list1"/>
    <dgm:cxn modelId="{A64D3A36-D8C5-4F5B-AF38-C5C6FFED991F}" type="presParOf" srcId="{34CB8BCE-8DD9-4164-A26D-98A92F3B90EA}" destId="{6FB7692C-A568-4247-8CE6-39337ECFFE86}" srcOrd="1" destOrd="0" presId="urn:microsoft.com/office/officeart/2005/8/layout/list1"/>
    <dgm:cxn modelId="{02DD7616-EEC7-4A64-9346-8FEB61DF37D2}" type="presParOf" srcId="{34CB8BCE-8DD9-4164-A26D-98A92F3B90EA}" destId="{49637450-FD0E-48A6-BAD4-053AAE0D2D61}" srcOrd="2" destOrd="0" presId="urn:microsoft.com/office/officeart/2005/8/layout/list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4BA3FF-B013-4D1B-8887-84A6121227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CA"/>
        </a:p>
      </dgm:t>
    </dgm:pt>
    <dgm:pt modelId="{0C79E7D3-490F-4D9D-8C55-7781F533CFEA}">
      <dgm:prSet phldrT="[Texte]" custT="1"/>
      <dgm:spPr>
        <a:solidFill>
          <a:schemeClr val="tx1"/>
        </a:solidFill>
      </dgm:spPr>
      <dgm:t>
        <a:bodyPr/>
        <a:lstStyle/>
        <a:p>
          <a:r>
            <a:rPr lang="fr-CA" sz="1200" b="1" dirty="0">
              <a:latin typeface="Texta Alt" panose="02000000000000000000" pitchFamily="50" charset="0"/>
            </a:rPr>
            <a:t>NOUVELLE PRESTATION CANADIENNE DE LA RELANCE ÉCONOMIQUE </a:t>
          </a:r>
          <a:r>
            <a:rPr lang="fr-CA" sz="1200" dirty="0">
              <a:latin typeface="Texta Alt" panose="02000000000000000000" pitchFamily="50" charset="0"/>
            </a:rPr>
            <a:t>(PCRE)</a:t>
          </a:r>
        </a:p>
      </dgm:t>
    </dgm:pt>
    <dgm:pt modelId="{6ED24FB3-526D-47B9-BA57-92143BF77428}" type="parTrans" cxnId="{A6FD7165-E1DB-420B-ACB9-C6B3C9749380}">
      <dgm:prSet/>
      <dgm:spPr/>
      <dgm:t>
        <a:bodyPr/>
        <a:lstStyle/>
        <a:p>
          <a:endParaRPr lang="fr-CA">
            <a:latin typeface="Texta Alt" panose="02000000000000000000" pitchFamily="50" charset="0"/>
          </a:endParaRPr>
        </a:p>
      </dgm:t>
    </dgm:pt>
    <dgm:pt modelId="{6D0A8BEA-A741-449C-B554-33A2ABCF72DA}" type="sibTrans" cxnId="{A6FD7165-E1DB-420B-ACB9-C6B3C9749380}">
      <dgm:prSet/>
      <dgm:spPr/>
      <dgm:t>
        <a:bodyPr/>
        <a:lstStyle/>
        <a:p>
          <a:endParaRPr lang="fr-CA">
            <a:latin typeface="Texta Alt" panose="02000000000000000000" pitchFamily="50" charset="0"/>
          </a:endParaRPr>
        </a:p>
      </dgm:t>
    </dgm:pt>
    <dgm:pt modelId="{3900CDD4-1FE1-4953-97AC-249FD97F77F7}">
      <dgm:prSet custT="1"/>
      <dgm:spPr>
        <a:ln>
          <a:solidFill>
            <a:schemeClr val="tx1"/>
          </a:solidFill>
        </a:ln>
      </dgm:spPr>
      <dgm:t>
        <a:bodyPr/>
        <a:lstStyle/>
        <a:p>
          <a:pPr>
            <a:buNone/>
          </a:pPr>
          <a:r>
            <a:rPr lang="fr-CA" sz="1200" b="1" dirty="0">
              <a:latin typeface="Texta Alt" panose="02000000000000000000" pitchFamily="50" charset="0"/>
            </a:rPr>
            <a:t>Critères d’admissibilité</a:t>
          </a:r>
        </a:p>
      </dgm:t>
    </dgm:pt>
    <dgm:pt modelId="{C4E870DF-FB8E-41A4-A78C-B0EB043C5F5F}" type="parTrans" cxnId="{C5B039A1-28B9-4F20-AE94-CA9C3C343D58}">
      <dgm:prSet/>
      <dgm:spPr/>
      <dgm:t>
        <a:bodyPr/>
        <a:lstStyle/>
        <a:p>
          <a:endParaRPr lang="fr-CA"/>
        </a:p>
      </dgm:t>
    </dgm:pt>
    <dgm:pt modelId="{D90334EA-0F5A-4FE2-BFD2-D7ADF8B52058}" type="sibTrans" cxnId="{C5B039A1-28B9-4F20-AE94-CA9C3C343D58}">
      <dgm:prSet/>
      <dgm:spPr/>
      <dgm:t>
        <a:bodyPr/>
        <a:lstStyle/>
        <a:p>
          <a:endParaRPr lang="fr-CA"/>
        </a:p>
      </dgm:t>
    </dgm:pt>
    <dgm:pt modelId="{54DB05B4-0851-4894-A4E3-1D75CD716D50}">
      <dgm:prSet custT="1"/>
      <dgm:spPr>
        <a:ln>
          <a:solidFill>
            <a:schemeClr val="tx1"/>
          </a:solidFill>
        </a:ln>
      </dgm:spPr>
      <dgm:t>
        <a:bodyPr/>
        <a:lstStyle/>
        <a:p>
          <a:r>
            <a:rPr lang="fr-CA" sz="1050" dirty="0">
              <a:latin typeface="Texta Alt" panose="02000000000000000000" pitchFamily="50" charset="0"/>
            </a:rPr>
            <a:t> Ne pas être admissible à l’assurance-emploi;</a:t>
          </a:r>
        </a:p>
      </dgm:t>
    </dgm:pt>
    <dgm:pt modelId="{07E92356-7BEA-4629-B901-EC4F190B18A5}" type="parTrans" cxnId="{70FD432A-A122-4A1E-A2C6-6C0F67494F5D}">
      <dgm:prSet/>
      <dgm:spPr/>
      <dgm:t>
        <a:bodyPr/>
        <a:lstStyle/>
        <a:p>
          <a:endParaRPr lang="fr-CA"/>
        </a:p>
      </dgm:t>
    </dgm:pt>
    <dgm:pt modelId="{91C77AD0-6D71-497D-BD7D-81F19C7AB73B}" type="sibTrans" cxnId="{70FD432A-A122-4A1E-A2C6-6C0F67494F5D}">
      <dgm:prSet/>
      <dgm:spPr/>
      <dgm:t>
        <a:bodyPr/>
        <a:lstStyle/>
        <a:p>
          <a:endParaRPr lang="fr-CA"/>
        </a:p>
      </dgm:t>
    </dgm:pt>
    <dgm:pt modelId="{86398D6D-FBE6-443B-85E3-A91D86FF12E8}">
      <dgm:prSet custT="1"/>
      <dgm:spPr>
        <a:ln>
          <a:solidFill>
            <a:schemeClr val="tx1"/>
          </a:solidFill>
        </a:ln>
      </dgm:spPr>
      <dgm:t>
        <a:bodyPr/>
        <a:lstStyle/>
        <a:p>
          <a:pPr>
            <a:buNone/>
          </a:pPr>
          <a:r>
            <a:rPr lang="fr-CA" sz="1200" b="1" dirty="0">
              <a:latin typeface="Texta Alt" panose="02000000000000000000" pitchFamily="50" charset="0"/>
            </a:rPr>
            <a:t>Durée maximale</a:t>
          </a:r>
          <a:endParaRPr lang="fr-CA" sz="1200" b="1" strike="sngStrike" dirty="0">
            <a:latin typeface="Texta Alt" panose="02000000000000000000" pitchFamily="50" charset="0"/>
          </a:endParaRPr>
        </a:p>
      </dgm:t>
    </dgm:pt>
    <dgm:pt modelId="{EEEEE805-2DF0-44DE-8722-D7C8F7B9996A}" type="parTrans" cxnId="{47C747D9-96A8-498F-935B-EF9FC7537294}">
      <dgm:prSet/>
      <dgm:spPr/>
      <dgm:t>
        <a:bodyPr/>
        <a:lstStyle/>
        <a:p>
          <a:endParaRPr lang="fr-CA"/>
        </a:p>
      </dgm:t>
    </dgm:pt>
    <dgm:pt modelId="{56AB30D6-4574-43BF-8F40-87E23517FDB5}" type="sibTrans" cxnId="{47C747D9-96A8-498F-935B-EF9FC7537294}">
      <dgm:prSet/>
      <dgm:spPr/>
      <dgm:t>
        <a:bodyPr/>
        <a:lstStyle/>
        <a:p>
          <a:endParaRPr lang="fr-CA"/>
        </a:p>
      </dgm:t>
    </dgm:pt>
    <dgm:pt modelId="{9CE32D11-ACC6-4711-B44F-49396E48543D}">
      <dgm:prSet custT="1"/>
      <dgm:spPr>
        <a:ln>
          <a:solidFill>
            <a:schemeClr val="tx1"/>
          </a:solidFill>
        </a:ln>
      </dgm:spPr>
      <dgm:t>
        <a:bodyPr/>
        <a:lstStyle/>
        <a:p>
          <a:r>
            <a:rPr lang="fr-CA" sz="1050" dirty="0">
              <a:latin typeface="Texta Alt" panose="02000000000000000000" pitchFamily="50" charset="0"/>
            </a:rPr>
            <a:t> 26 semaines</a:t>
          </a:r>
        </a:p>
      </dgm:t>
    </dgm:pt>
    <dgm:pt modelId="{D68364D6-E0D4-4352-AC3A-08890449F48D}" type="parTrans" cxnId="{6A4509E8-4B33-493C-94BC-313A93278EF6}">
      <dgm:prSet/>
      <dgm:spPr/>
      <dgm:t>
        <a:bodyPr/>
        <a:lstStyle/>
        <a:p>
          <a:endParaRPr lang="fr-CA"/>
        </a:p>
      </dgm:t>
    </dgm:pt>
    <dgm:pt modelId="{B4463C9A-9631-4F1C-A0D3-B01CD8DFD676}" type="sibTrans" cxnId="{6A4509E8-4B33-493C-94BC-313A93278EF6}">
      <dgm:prSet/>
      <dgm:spPr/>
      <dgm:t>
        <a:bodyPr/>
        <a:lstStyle/>
        <a:p>
          <a:endParaRPr lang="fr-CA"/>
        </a:p>
      </dgm:t>
    </dgm:pt>
    <dgm:pt modelId="{2F02AE54-975F-4F4C-83BE-5BE074C8FE69}">
      <dgm:prSet custT="1"/>
      <dgm:spPr>
        <a:ln>
          <a:solidFill>
            <a:schemeClr val="tx1"/>
          </a:solidFill>
        </a:ln>
      </dgm:spPr>
      <dgm:t>
        <a:bodyPr/>
        <a:lstStyle/>
        <a:p>
          <a:r>
            <a:rPr lang="fr-CA" sz="1050" dirty="0">
              <a:latin typeface="Texta Alt" panose="02000000000000000000" pitchFamily="50" charset="0"/>
            </a:rPr>
            <a:t> Avoir gagné au moins 5 000 $ depuis 2019, en revenu d’emploi ou en travail indépendant;</a:t>
          </a:r>
        </a:p>
      </dgm:t>
    </dgm:pt>
    <dgm:pt modelId="{9B7B8257-4A8E-47E2-B623-A06D74FDE12C}" type="parTrans" cxnId="{4CBE9E8C-38EA-4A3E-AAFA-38A1077A95E1}">
      <dgm:prSet/>
      <dgm:spPr/>
      <dgm:t>
        <a:bodyPr/>
        <a:lstStyle/>
        <a:p>
          <a:endParaRPr lang="fr-CA"/>
        </a:p>
      </dgm:t>
    </dgm:pt>
    <dgm:pt modelId="{96C77C9B-D79F-41E5-B918-4178CE22131B}" type="sibTrans" cxnId="{4CBE9E8C-38EA-4A3E-AAFA-38A1077A95E1}">
      <dgm:prSet/>
      <dgm:spPr/>
      <dgm:t>
        <a:bodyPr/>
        <a:lstStyle/>
        <a:p>
          <a:endParaRPr lang="fr-CA"/>
        </a:p>
      </dgm:t>
    </dgm:pt>
    <dgm:pt modelId="{DC5B518D-172B-4313-88A6-2988751B695D}">
      <dgm:prSet custT="1"/>
      <dgm:spPr>
        <a:ln>
          <a:solidFill>
            <a:schemeClr val="tx1"/>
          </a:solidFill>
        </a:ln>
      </dgm:spPr>
      <dgm:t>
        <a:bodyPr/>
        <a:lstStyle/>
        <a:p>
          <a:r>
            <a:rPr lang="fr-CA" sz="1050" dirty="0">
              <a:latin typeface="Texta Alt" panose="02000000000000000000" pitchFamily="50" charset="0"/>
            </a:rPr>
            <a:t> Avoir cessé de travailler ou perdu 50 % de son revenu en raison de la COVID-19;</a:t>
          </a:r>
        </a:p>
      </dgm:t>
    </dgm:pt>
    <dgm:pt modelId="{E6A9B748-B60A-4584-A104-AD50BDDEEE77}" type="parTrans" cxnId="{ABE82313-EEFB-4735-BE82-56B118877E4B}">
      <dgm:prSet/>
      <dgm:spPr/>
      <dgm:t>
        <a:bodyPr/>
        <a:lstStyle/>
        <a:p>
          <a:endParaRPr lang="fr-CA"/>
        </a:p>
      </dgm:t>
    </dgm:pt>
    <dgm:pt modelId="{47818D6B-C609-4056-99BA-8D979CD5998D}" type="sibTrans" cxnId="{ABE82313-EEFB-4735-BE82-56B118877E4B}">
      <dgm:prSet/>
      <dgm:spPr/>
      <dgm:t>
        <a:bodyPr/>
        <a:lstStyle/>
        <a:p>
          <a:endParaRPr lang="fr-CA"/>
        </a:p>
      </dgm:t>
    </dgm:pt>
    <dgm:pt modelId="{E358E010-B234-44C3-A012-2486A8DED9F8}">
      <dgm:prSet custT="1"/>
      <dgm:spPr>
        <a:ln>
          <a:solidFill>
            <a:schemeClr val="tx1"/>
          </a:solidFill>
        </a:ln>
      </dgm:spPr>
      <dgm:t>
        <a:bodyPr/>
        <a:lstStyle/>
        <a:p>
          <a:r>
            <a:rPr lang="fr-CA" sz="1050" dirty="0">
              <a:latin typeface="Texta Alt" panose="02000000000000000000" pitchFamily="50" charset="0"/>
            </a:rPr>
            <a:t> Ne pas avoir quitté son emploi volontairement.</a:t>
          </a:r>
        </a:p>
      </dgm:t>
    </dgm:pt>
    <dgm:pt modelId="{26E20603-EEFF-49D9-84AA-973041E901A1}" type="parTrans" cxnId="{975A8FEE-8C86-47D5-B1E9-6F078BDCBD98}">
      <dgm:prSet/>
      <dgm:spPr/>
      <dgm:t>
        <a:bodyPr/>
        <a:lstStyle/>
        <a:p>
          <a:endParaRPr lang="fr-CA"/>
        </a:p>
      </dgm:t>
    </dgm:pt>
    <dgm:pt modelId="{DED64B88-1B8F-4CD4-A0FA-D3B74528C348}" type="sibTrans" cxnId="{975A8FEE-8C86-47D5-B1E9-6F078BDCBD98}">
      <dgm:prSet/>
      <dgm:spPr/>
      <dgm:t>
        <a:bodyPr/>
        <a:lstStyle/>
        <a:p>
          <a:endParaRPr lang="fr-CA"/>
        </a:p>
      </dgm:t>
    </dgm:pt>
    <dgm:pt modelId="{34CB8BCE-8DD9-4164-A26D-98A92F3B90EA}" type="pres">
      <dgm:prSet presAssocID="{BA4BA3FF-B013-4D1B-8887-84A612122724}" presName="linear" presStyleCnt="0">
        <dgm:presLayoutVars>
          <dgm:dir/>
          <dgm:animLvl val="lvl"/>
          <dgm:resizeHandles val="exact"/>
        </dgm:presLayoutVars>
      </dgm:prSet>
      <dgm:spPr/>
      <dgm:t>
        <a:bodyPr/>
        <a:lstStyle/>
        <a:p>
          <a:endParaRPr lang="fr-CA"/>
        </a:p>
      </dgm:t>
    </dgm:pt>
    <dgm:pt modelId="{6571A2C7-6044-4EF9-9E34-7D0DF85D92D8}" type="pres">
      <dgm:prSet presAssocID="{0C79E7D3-490F-4D9D-8C55-7781F533CFEA}" presName="parentLin" presStyleCnt="0"/>
      <dgm:spPr/>
    </dgm:pt>
    <dgm:pt modelId="{8D32D928-5ED8-4E4C-83DF-CF9EC9953843}" type="pres">
      <dgm:prSet presAssocID="{0C79E7D3-490F-4D9D-8C55-7781F533CFEA}" presName="parentLeftMargin" presStyleLbl="node1" presStyleIdx="0" presStyleCnt="1"/>
      <dgm:spPr/>
      <dgm:t>
        <a:bodyPr/>
        <a:lstStyle/>
        <a:p>
          <a:endParaRPr lang="fr-CA"/>
        </a:p>
      </dgm:t>
    </dgm:pt>
    <dgm:pt modelId="{24D7ED1C-4185-4935-B14B-D1DEE0B6BAA0}" type="pres">
      <dgm:prSet presAssocID="{0C79E7D3-490F-4D9D-8C55-7781F533CFEA}" presName="parentText" presStyleLbl="node1" presStyleIdx="0" presStyleCnt="1" custScaleX="119169" custScaleY="140861">
        <dgm:presLayoutVars>
          <dgm:chMax val="0"/>
          <dgm:bulletEnabled val="1"/>
        </dgm:presLayoutVars>
      </dgm:prSet>
      <dgm:spPr/>
      <dgm:t>
        <a:bodyPr/>
        <a:lstStyle/>
        <a:p>
          <a:endParaRPr lang="fr-CA"/>
        </a:p>
      </dgm:t>
    </dgm:pt>
    <dgm:pt modelId="{6FB7692C-A568-4247-8CE6-39337ECFFE86}" type="pres">
      <dgm:prSet presAssocID="{0C79E7D3-490F-4D9D-8C55-7781F533CFEA}" presName="negativeSpace" presStyleCnt="0"/>
      <dgm:spPr/>
    </dgm:pt>
    <dgm:pt modelId="{49637450-FD0E-48A6-BAD4-053AAE0D2D61}" type="pres">
      <dgm:prSet presAssocID="{0C79E7D3-490F-4D9D-8C55-7781F533CFEA}" presName="childText" presStyleLbl="conFgAcc1" presStyleIdx="0" presStyleCnt="1" custLinFactNeighborX="-6491" custLinFactNeighborY="2057">
        <dgm:presLayoutVars>
          <dgm:bulletEnabled val="1"/>
        </dgm:presLayoutVars>
      </dgm:prSet>
      <dgm:spPr/>
      <dgm:t>
        <a:bodyPr/>
        <a:lstStyle/>
        <a:p>
          <a:endParaRPr lang="fr-CA"/>
        </a:p>
      </dgm:t>
    </dgm:pt>
  </dgm:ptLst>
  <dgm:cxnLst>
    <dgm:cxn modelId="{C73F5AE6-EA10-4FAA-8D5B-CF832B68A257}" type="presOf" srcId="{2F02AE54-975F-4F4C-83BE-5BE074C8FE69}" destId="{49637450-FD0E-48A6-BAD4-053AAE0D2D61}" srcOrd="0" destOrd="2" presId="urn:microsoft.com/office/officeart/2005/8/layout/list1"/>
    <dgm:cxn modelId="{47C747D9-96A8-498F-935B-EF9FC7537294}" srcId="{0C79E7D3-490F-4D9D-8C55-7781F533CFEA}" destId="{86398D6D-FBE6-443B-85E3-A91D86FF12E8}" srcOrd="1" destOrd="0" parTransId="{EEEEE805-2DF0-44DE-8722-D7C8F7B9996A}" sibTransId="{56AB30D6-4574-43BF-8F40-87E23517FDB5}"/>
    <dgm:cxn modelId="{975A8FEE-8C86-47D5-B1E9-6F078BDCBD98}" srcId="{3900CDD4-1FE1-4953-97AC-249FD97F77F7}" destId="{E358E010-B234-44C3-A012-2486A8DED9F8}" srcOrd="3" destOrd="0" parTransId="{26E20603-EEFF-49D9-84AA-973041E901A1}" sibTransId="{DED64B88-1B8F-4CD4-A0FA-D3B74528C348}"/>
    <dgm:cxn modelId="{BF643E0C-C6C2-4F62-9164-454E62D7FA32}" type="presOf" srcId="{0C79E7D3-490F-4D9D-8C55-7781F533CFEA}" destId="{24D7ED1C-4185-4935-B14B-D1DEE0B6BAA0}" srcOrd="1" destOrd="0" presId="urn:microsoft.com/office/officeart/2005/8/layout/list1"/>
    <dgm:cxn modelId="{F3728BE3-9A75-4203-B9FC-D356E72558F8}" type="presOf" srcId="{BA4BA3FF-B013-4D1B-8887-84A612122724}" destId="{34CB8BCE-8DD9-4164-A26D-98A92F3B90EA}" srcOrd="0" destOrd="0" presId="urn:microsoft.com/office/officeart/2005/8/layout/list1"/>
    <dgm:cxn modelId="{29C4D43F-4D9B-4026-8F76-C18F4960C8DB}" type="presOf" srcId="{0C79E7D3-490F-4D9D-8C55-7781F533CFEA}" destId="{8D32D928-5ED8-4E4C-83DF-CF9EC9953843}" srcOrd="0" destOrd="0" presId="urn:microsoft.com/office/officeart/2005/8/layout/list1"/>
    <dgm:cxn modelId="{A6427570-B4D3-4A9B-8CE8-83D3AD8CAAC5}" type="presOf" srcId="{3900CDD4-1FE1-4953-97AC-249FD97F77F7}" destId="{49637450-FD0E-48A6-BAD4-053AAE0D2D61}" srcOrd="0" destOrd="0" presId="urn:microsoft.com/office/officeart/2005/8/layout/list1"/>
    <dgm:cxn modelId="{4CBE9E8C-38EA-4A3E-AAFA-38A1077A95E1}" srcId="{3900CDD4-1FE1-4953-97AC-249FD97F77F7}" destId="{2F02AE54-975F-4F4C-83BE-5BE074C8FE69}" srcOrd="1" destOrd="0" parTransId="{9B7B8257-4A8E-47E2-B623-A06D74FDE12C}" sibTransId="{96C77C9B-D79F-41E5-B918-4178CE22131B}"/>
    <dgm:cxn modelId="{93053478-EBC1-4675-86A6-3B577014B64A}" type="presOf" srcId="{E358E010-B234-44C3-A012-2486A8DED9F8}" destId="{49637450-FD0E-48A6-BAD4-053AAE0D2D61}" srcOrd="0" destOrd="4" presId="urn:microsoft.com/office/officeart/2005/8/layout/list1"/>
    <dgm:cxn modelId="{70FD432A-A122-4A1E-A2C6-6C0F67494F5D}" srcId="{3900CDD4-1FE1-4953-97AC-249FD97F77F7}" destId="{54DB05B4-0851-4894-A4E3-1D75CD716D50}" srcOrd="0" destOrd="0" parTransId="{07E92356-7BEA-4629-B901-EC4F190B18A5}" sibTransId="{91C77AD0-6D71-497D-BD7D-81F19C7AB73B}"/>
    <dgm:cxn modelId="{ABE82313-EEFB-4735-BE82-56B118877E4B}" srcId="{3900CDD4-1FE1-4953-97AC-249FD97F77F7}" destId="{DC5B518D-172B-4313-88A6-2988751B695D}" srcOrd="2" destOrd="0" parTransId="{E6A9B748-B60A-4584-A104-AD50BDDEEE77}" sibTransId="{47818D6B-C609-4056-99BA-8D979CD5998D}"/>
    <dgm:cxn modelId="{6A4509E8-4B33-493C-94BC-313A93278EF6}" srcId="{86398D6D-FBE6-443B-85E3-A91D86FF12E8}" destId="{9CE32D11-ACC6-4711-B44F-49396E48543D}" srcOrd="0" destOrd="0" parTransId="{D68364D6-E0D4-4352-AC3A-08890449F48D}" sibTransId="{B4463C9A-9631-4F1C-A0D3-B01CD8DFD676}"/>
    <dgm:cxn modelId="{A6FD7165-E1DB-420B-ACB9-C6B3C9749380}" srcId="{BA4BA3FF-B013-4D1B-8887-84A612122724}" destId="{0C79E7D3-490F-4D9D-8C55-7781F533CFEA}" srcOrd="0" destOrd="0" parTransId="{6ED24FB3-526D-47B9-BA57-92143BF77428}" sibTransId="{6D0A8BEA-A741-449C-B554-33A2ABCF72DA}"/>
    <dgm:cxn modelId="{DACFDA33-1E0A-4863-AD51-64099732384E}" type="presOf" srcId="{9CE32D11-ACC6-4711-B44F-49396E48543D}" destId="{49637450-FD0E-48A6-BAD4-053AAE0D2D61}" srcOrd="0" destOrd="6" presId="urn:microsoft.com/office/officeart/2005/8/layout/list1"/>
    <dgm:cxn modelId="{0C8F9F04-607F-4A44-8E50-02B161585CE8}" type="presOf" srcId="{54DB05B4-0851-4894-A4E3-1D75CD716D50}" destId="{49637450-FD0E-48A6-BAD4-053AAE0D2D61}" srcOrd="0" destOrd="1" presId="urn:microsoft.com/office/officeart/2005/8/layout/list1"/>
    <dgm:cxn modelId="{E4788433-9DDB-4F34-8FE0-7AA8AD60ADAA}" type="presOf" srcId="{DC5B518D-172B-4313-88A6-2988751B695D}" destId="{49637450-FD0E-48A6-BAD4-053AAE0D2D61}" srcOrd="0" destOrd="3" presId="urn:microsoft.com/office/officeart/2005/8/layout/list1"/>
    <dgm:cxn modelId="{C5B039A1-28B9-4F20-AE94-CA9C3C343D58}" srcId="{0C79E7D3-490F-4D9D-8C55-7781F533CFEA}" destId="{3900CDD4-1FE1-4953-97AC-249FD97F77F7}" srcOrd="0" destOrd="0" parTransId="{C4E870DF-FB8E-41A4-A78C-B0EB043C5F5F}" sibTransId="{D90334EA-0F5A-4FE2-BFD2-D7ADF8B52058}"/>
    <dgm:cxn modelId="{49826658-858B-4D93-955C-122EC5749B47}" type="presOf" srcId="{86398D6D-FBE6-443B-85E3-A91D86FF12E8}" destId="{49637450-FD0E-48A6-BAD4-053AAE0D2D61}" srcOrd="0" destOrd="5" presId="urn:microsoft.com/office/officeart/2005/8/layout/list1"/>
    <dgm:cxn modelId="{B499C3E7-3AF5-41BC-A5BA-133E1A994333}" type="presParOf" srcId="{34CB8BCE-8DD9-4164-A26D-98A92F3B90EA}" destId="{6571A2C7-6044-4EF9-9E34-7D0DF85D92D8}" srcOrd="0" destOrd="0" presId="urn:microsoft.com/office/officeart/2005/8/layout/list1"/>
    <dgm:cxn modelId="{A2A416F8-E921-4282-92F0-C2BEE252F14A}" type="presParOf" srcId="{6571A2C7-6044-4EF9-9E34-7D0DF85D92D8}" destId="{8D32D928-5ED8-4E4C-83DF-CF9EC9953843}" srcOrd="0" destOrd="0" presId="urn:microsoft.com/office/officeart/2005/8/layout/list1"/>
    <dgm:cxn modelId="{A7234FE9-FE46-4AB3-B684-47DA466F68BD}" type="presParOf" srcId="{6571A2C7-6044-4EF9-9E34-7D0DF85D92D8}" destId="{24D7ED1C-4185-4935-B14B-D1DEE0B6BAA0}" srcOrd="1" destOrd="0" presId="urn:microsoft.com/office/officeart/2005/8/layout/list1"/>
    <dgm:cxn modelId="{A64D3A36-D8C5-4F5B-AF38-C5C6FFED991F}" type="presParOf" srcId="{34CB8BCE-8DD9-4164-A26D-98A92F3B90EA}" destId="{6FB7692C-A568-4247-8CE6-39337ECFFE86}" srcOrd="1" destOrd="0" presId="urn:microsoft.com/office/officeart/2005/8/layout/list1"/>
    <dgm:cxn modelId="{02DD7616-EEC7-4A64-9346-8FEB61DF37D2}" type="presParOf" srcId="{34CB8BCE-8DD9-4164-A26D-98A92F3B90EA}" destId="{49637450-FD0E-48A6-BAD4-053AAE0D2D61}" srcOrd="2" destOrd="0" presId="urn:microsoft.com/office/officeart/2005/8/layout/list1"/>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37450-FD0E-48A6-BAD4-053AAE0D2D61}">
      <dsp:nvSpPr>
        <dsp:cNvPr id="0" name=""/>
        <dsp:cNvSpPr/>
      </dsp:nvSpPr>
      <dsp:spPr>
        <a:xfrm>
          <a:off x="0" y="199526"/>
          <a:ext cx="6915876" cy="143325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6749" tIns="270764" rIns="536749" bIns="85344" numCol="1" spcCol="1270" anchor="t" anchorCtr="0">
          <a:noAutofit/>
        </a:bodyPr>
        <a:lstStyle/>
        <a:p>
          <a:pPr marL="114300" lvl="1" indent="-114300" algn="l" defTabSz="533400">
            <a:lnSpc>
              <a:spcPct val="90000"/>
            </a:lnSpc>
            <a:spcBef>
              <a:spcPct val="0"/>
            </a:spcBef>
            <a:spcAft>
              <a:spcPct val="15000"/>
            </a:spcAft>
            <a:buChar char="••"/>
          </a:pPr>
          <a:r>
            <a:rPr lang="fr-CA" sz="1200" b="1" kern="1200" dirty="0">
              <a:latin typeface="Texta Alt" panose="02000000000000000000" pitchFamily="50" charset="0"/>
            </a:rPr>
            <a:t>Critères d’admissibilité</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Avoir accumulé </a:t>
          </a:r>
          <a:r>
            <a:rPr lang="fr-CA" sz="1050" b="1" kern="1200" dirty="0">
              <a:latin typeface="Texta Alt" panose="02000000000000000000" pitchFamily="50" charset="0"/>
            </a:rPr>
            <a:t>120</a:t>
          </a:r>
          <a:r>
            <a:rPr lang="fr-CA" sz="1050" kern="1200" dirty="0">
              <a:latin typeface="Texta Alt" panose="02000000000000000000" pitchFamily="50" charset="0"/>
            </a:rPr>
            <a:t> </a:t>
          </a:r>
          <a:r>
            <a:rPr lang="fr-CA" sz="1050" b="1" kern="1200" dirty="0">
              <a:latin typeface="Texta Alt" panose="02000000000000000000" pitchFamily="50" charset="0"/>
            </a:rPr>
            <a:t>h</a:t>
          </a:r>
          <a:r>
            <a:rPr lang="fr-CA" sz="1050" kern="1200" dirty="0">
              <a:solidFill>
                <a:schemeClr val="tx1"/>
              </a:solidFill>
              <a:latin typeface="Texta Alt" panose="02000000000000000000" pitchFamily="50" charset="0"/>
            </a:rPr>
            <a:t>eures </a:t>
          </a:r>
          <a:r>
            <a:rPr lang="fr-CA" sz="1050" kern="1200" dirty="0">
              <a:latin typeface="Texta Alt" panose="02000000000000000000" pitchFamily="50" charset="0"/>
            </a:rPr>
            <a:t>de rémunération assurable dans la dernière année;</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Ne pas avoir quitté son emploi volontairement;</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Être disposé et capable de travailler chaque jour.</a:t>
          </a:r>
        </a:p>
        <a:p>
          <a:pPr marL="114300" lvl="1" indent="-114300" algn="l" defTabSz="533400">
            <a:lnSpc>
              <a:spcPct val="90000"/>
            </a:lnSpc>
            <a:spcBef>
              <a:spcPct val="0"/>
            </a:spcBef>
            <a:spcAft>
              <a:spcPct val="15000"/>
            </a:spcAft>
            <a:buChar char="••"/>
          </a:pPr>
          <a:r>
            <a:rPr lang="fr-CA" sz="1200" b="1" kern="1200" dirty="0">
              <a:latin typeface="Texta Alt" panose="02000000000000000000" pitchFamily="50" charset="0"/>
            </a:rPr>
            <a:t>Durée maximale</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Selon le nombre d’heures accumulées (entre 26 et 45 semaines)</a:t>
          </a:r>
        </a:p>
      </dsp:txBody>
      <dsp:txXfrm>
        <a:off x="0" y="199526"/>
        <a:ext cx="6915876" cy="1433250"/>
      </dsp:txXfrm>
    </dsp:sp>
    <dsp:sp modelId="{24D7ED1C-4185-4935-B14B-D1DEE0B6BAA0}">
      <dsp:nvSpPr>
        <dsp:cNvPr id="0" name=""/>
        <dsp:cNvSpPr/>
      </dsp:nvSpPr>
      <dsp:spPr>
        <a:xfrm>
          <a:off x="385138" y="42845"/>
          <a:ext cx="4841113" cy="3837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983" tIns="0" rIns="182983" bIns="0" numCol="1" spcCol="1270" anchor="ctr" anchorCtr="0">
          <a:noAutofit/>
        </a:bodyPr>
        <a:lstStyle/>
        <a:p>
          <a:pPr lvl="0" algn="l" defTabSz="622300">
            <a:lnSpc>
              <a:spcPct val="90000"/>
            </a:lnSpc>
            <a:spcBef>
              <a:spcPct val="0"/>
            </a:spcBef>
            <a:spcAft>
              <a:spcPct val="35000"/>
            </a:spcAft>
          </a:pPr>
          <a:r>
            <a:rPr lang="fr-CA" sz="1400" b="1" kern="1200" dirty="0">
              <a:latin typeface="Texta Alt" panose="02000000000000000000" pitchFamily="50" charset="0"/>
            </a:rPr>
            <a:t>CHANGEMENTS TEMPORAIRES À L’ASSURANCE-EMPLOI</a:t>
          </a:r>
        </a:p>
      </dsp:txBody>
      <dsp:txXfrm>
        <a:off x="403872" y="61579"/>
        <a:ext cx="4803645"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37450-FD0E-48A6-BAD4-053AAE0D2D61}">
      <dsp:nvSpPr>
        <dsp:cNvPr id="0" name=""/>
        <dsp:cNvSpPr/>
      </dsp:nvSpPr>
      <dsp:spPr>
        <a:xfrm>
          <a:off x="0" y="340885"/>
          <a:ext cx="6905470" cy="1587600"/>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5941" tIns="249936" rIns="535941" bIns="85344" numCol="1" spcCol="1270" anchor="t" anchorCtr="0">
          <a:noAutofit/>
        </a:bodyPr>
        <a:lstStyle/>
        <a:p>
          <a:pPr marL="114300" lvl="1" indent="-114300" algn="l" defTabSz="533400">
            <a:lnSpc>
              <a:spcPct val="90000"/>
            </a:lnSpc>
            <a:spcBef>
              <a:spcPct val="0"/>
            </a:spcBef>
            <a:spcAft>
              <a:spcPct val="15000"/>
            </a:spcAft>
            <a:buChar char="••"/>
          </a:pPr>
          <a:r>
            <a:rPr lang="fr-CA" sz="1200" b="1" kern="1200" dirty="0">
              <a:latin typeface="Texta Alt" panose="02000000000000000000" pitchFamily="50" charset="0"/>
            </a:rPr>
            <a:t>Critères d’admissibilité</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Ne pas être admissible à l’assurance-emploi;</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Avoir gagné au moins 5 000 $ depuis 2019, en revenu d’emploi ou en travail indépendant;</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Avoir cessé de travailler ou perdu 50 % de son revenu en raison de la COVID-19;</a:t>
          </a: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Ne pas avoir quitté son emploi volontairement.</a:t>
          </a:r>
        </a:p>
        <a:p>
          <a:pPr marL="114300" lvl="1" indent="-114300" algn="l" defTabSz="533400">
            <a:lnSpc>
              <a:spcPct val="90000"/>
            </a:lnSpc>
            <a:spcBef>
              <a:spcPct val="0"/>
            </a:spcBef>
            <a:spcAft>
              <a:spcPct val="15000"/>
            </a:spcAft>
            <a:buChar char="••"/>
          </a:pPr>
          <a:r>
            <a:rPr lang="fr-CA" sz="1200" b="1" kern="1200" dirty="0">
              <a:latin typeface="Texta Alt" panose="02000000000000000000" pitchFamily="50" charset="0"/>
            </a:rPr>
            <a:t>Durée maximale</a:t>
          </a:r>
          <a:endParaRPr lang="fr-CA" sz="1200" b="1" strike="sngStrike" kern="1200" dirty="0">
            <a:latin typeface="Texta Alt" panose="02000000000000000000" pitchFamily="50" charset="0"/>
          </a:endParaRPr>
        </a:p>
        <a:p>
          <a:pPr marL="114300" lvl="2" indent="-57150" algn="l" defTabSz="466725">
            <a:lnSpc>
              <a:spcPct val="90000"/>
            </a:lnSpc>
            <a:spcBef>
              <a:spcPct val="0"/>
            </a:spcBef>
            <a:spcAft>
              <a:spcPct val="15000"/>
            </a:spcAft>
            <a:buChar char="••"/>
          </a:pPr>
          <a:r>
            <a:rPr lang="fr-CA" sz="1050" kern="1200" dirty="0">
              <a:latin typeface="Texta Alt" panose="02000000000000000000" pitchFamily="50" charset="0"/>
            </a:rPr>
            <a:t> 26 semaines</a:t>
          </a:r>
        </a:p>
      </dsp:txBody>
      <dsp:txXfrm>
        <a:off x="0" y="340885"/>
        <a:ext cx="6905470" cy="1587600"/>
      </dsp:txXfrm>
    </dsp:sp>
    <dsp:sp modelId="{24D7ED1C-4185-4935-B14B-D1DEE0B6BAA0}">
      <dsp:nvSpPr>
        <dsp:cNvPr id="0" name=""/>
        <dsp:cNvSpPr/>
      </dsp:nvSpPr>
      <dsp:spPr>
        <a:xfrm>
          <a:off x="344936" y="15376"/>
          <a:ext cx="5754800" cy="498986"/>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707" tIns="0" rIns="182707" bIns="0" numCol="1" spcCol="1270" anchor="ctr" anchorCtr="0">
          <a:noAutofit/>
        </a:bodyPr>
        <a:lstStyle/>
        <a:p>
          <a:pPr lvl="0" algn="l" defTabSz="533400">
            <a:lnSpc>
              <a:spcPct val="90000"/>
            </a:lnSpc>
            <a:spcBef>
              <a:spcPct val="0"/>
            </a:spcBef>
            <a:spcAft>
              <a:spcPct val="35000"/>
            </a:spcAft>
          </a:pPr>
          <a:r>
            <a:rPr lang="fr-CA" sz="1200" b="1" kern="1200" dirty="0">
              <a:latin typeface="Texta Alt" panose="02000000000000000000" pitchFamily="50" charset="0"/>
            </a:rPr>
            <a:t>NOUVELLE PRESTATION CANADIENNE DE LA RELANCE ÉCONOMIQUE </a:t>
          </a:r>
          <a:r>
            <a:rPr lang="fr-CA" sz="1200" kern="1200" dirty="0">
              <a:latin typeface="Texta Alt" panose="02000000000000000000" pitchFamily="50" charset="0"/>
            </a:rPr>
            <a:t>(PCRE)</a:t>
          </a:r>
        </a:p>
      </dsp:txBody>
      <dsp:txXfrm>
        <a:off x="369294" y="39734"/>
        <a:ext cx="5706084" cy="4502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E21190E0-07CA-455C-9171-454BE331BF35}" type="datetimeFigureOut">
              <a:rPr lang="fr-CA" smtClean="0"/>
              <a:t>2020-10-26</a:t>
            </a:fld>
            <a:endParaRPr lang="fr-CA"/>
          </a:p>
        </p:txBody>
      </p:sp>
      <p:sp>
        <p:nvSpPr>
          <p:cNvPr id="4" name="Espace réservé de l'image des diapositives 3"/>
          <p:cNvSpPr>
            <a:spLocks noGrp="1" noRot="1" noChangeAspect="1"/>
          </p:cNvSpPr>
          <p:nvPr>
            <p:ph type="sldImg" idx="2"/>
          </p:nvPr>
        </p:nvSpPr>
        <p:spPr>
          <a:xfrm>
            <a:off x="2405063" y="1200150"/>
            <a:ext cx="2505075" cy="3240088"/>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84451C5-7897-458F-9666-563874CD4983}" type="slidenum">
              <a:rPr lang="fr-CA" smtClean="0"/>
              <a:t>‹N°›</a:t>
            </a:fld>
            <a:endParaRPr lang="fr-CA"/>
          </a:p>
        </p:txBody>
      </p:sp>
    </p:spTree>
    <p:extLst>
      <p:ext uri="{BB962C8B-B14F-4D97-AF65-F5344CB8AC3E}">
        <p14:creationId xmlns:p14="http://schemas.microsoft.com/office/powerpoint/2010/main" val="1599183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buNone/>
            </a:pPr>
            <a:r>
              <a:rPr lang="fr-CA" sz="1200" b="1" dirty="0">
                <a:latin typeface="Texta Alt" panose="02000000000000000000" pitchFamily="50" charset="0"/>
              </a:rPr>
              <a:t>Critères d’admissibilité</a:t>
            </a:r>
          </a:p>
          <a:p>
            <a:pPr lvl="1"/>
            <a:r>
              <a:rPr lang="fr-CA" sz="1050" dirty="0">
                <a:latin typeface="Texta Alt" panose="02000000000000000000" pitchFamily="50" charset="0"/>
              </a:rPr>
              <a:t>Avoir gagné au moins 5 000$ depuis 2019, de revenu d’emploi ou de travail indépendant;</a:t>
            </a:r>
          </a:p>
          <a:p>
            <a:pPr lvl="1"/>
            <a:r>
              <a:rPr lang="fr-CA" sz="1050" dirty="0">
                <a:latin typeface="Texta Alt" panose="02000000000000000000" pitchFamily="50" charset="0"/>
              </a:rPr>
              <a:t>Avoir manqué au moins 50% de sa semaine de travail normal;</a:t>
            </a:r>
          </a:p>
          <a:p>
            <a:pPr lvl="1"/>
            <a:r>
              <a:rPr lang="fr-CA" sz="1050" dirty="0">
                <a:latin typeface="Texta Alt" panose="02000000000000000000" pitchFamily="50" charset="0"/>
              </a:rPr>
              <a:t>Avoir pris soin d’un enfant de moins de 12 ans confiné ou dont l’école ou le service de garde est fermé ou s’occuper d’un membre de la famille qui ne peut obtenir de soins.</a:t>
            </a:r>
          </a:p>
          <a:p>
            <a:pPr lvl="0">
              <a:buNone/>
            </a:pPr>
            <a:r>
              <a:rPr lang="fr-CA" sz="1200" b="1" dirty="0">
                <a:latin typeface="Texta Alt" panose="02000000000000000000" pitchFamily="50" charset="0"/>
              </a:rPr>
              <a:t>Durée maximale de la prestation</a:t>
            </a:r>
          </a:p>
          <a:p>
            <a:pPr lvl="1"/>
            <a:r>
              <a:rPr lang="fr-CA" sz="1050" dirty="0">
                <a:latin typeface="Texta Alt" panose="02000000000000000000" pitchFamily="50" charset="0"/>
              </a:rPr>
              <a:t>26 semaines</a:t>
            </a:r>
          </a:p>
          <a:p>
            <a:endParaRPr lang="fr-CA" dirty="0"/>
          </a:p>
        </p:txBody>
      </p:sp>
      <p:sp>
        <p:nvSpPr>
          <p:cNvPr id="4" name="Espace réservé du numéro de diapositive 3"/>
          <p:cNvSpPr>
            <a:spLocks noGrp="1"/>
          </p:cNvSpPr>
          <p:nvPr>
            <p:ph type="sldNum" sz="quarter" idx="5"/>
          </p:nvPr>
        </p:nvSpPr>
        <p:spPr/>
        <p:txBody>
          <a:bodyPr/>
          <a:lstStyle/>
          <a:p>
            <a:fld id="{284451C5-7897-458F-9666-563874CD4983}" type="slidenum">
              <a:rPr lang="fr-CA" smtClean="0"/>
              <a:t>1</a:t>
            </a:fld>
            <a:endParaRPr lang="fr-CA"/>
          </a:p>
        </p:txBody>
      </p:sp>
    </p:spTree>
    <p:extLst>
      <p:ext uri="{BB962C8B-B14F-4D97-AF65-F5344CB8AC3E}">
        <p14:creationId xmlns:p14="http://schemas.microsoft.com/office/powerpoint/2010/main" val="1786106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7" name="Image 6" descr="CQRHT_Femme_Jaune-Bleu_Affiche 2.png"/>
          <p:cNvPicPr>
            <a:picLocks noChangeAspect="1"/>
          </p:cNvPicPr>
          <p:nvPr/>
        </p:nvPicPr>
        <p:blipFill rotWithShape="1">
          <a:blip r:embed="rId2">
            <a:extLst>
              <a:ext uri="{28A0092B-C50C-407E-A947-70E740481C1C}">
                <a14:useLocalDpi xmlns:a14="http://schemas.microsoft.com/office/drawing/2010/main" val="0"/>
              </a:ext>
            </a:extLst>
          </a:blip>
          <a:srcRect t="15984" r="827" b="4361"/>
          <a:stretch/>
        </p:blipFill>
        <p:spPr>
          <a:xfrm>
            <a:off x="0" y="0"/>
            <a:ext cx="7772400" cy="10058400"/>
          </a:xfrm>
          <a:prstGeom prst="rect">
            <a:avLst/>
          </a:prstGeom>
          <a:effectLst/>
        </p:spPr>
      </p:pic>
      <p:sp>
        <p:nvSpPr>
          <p:cNvPr id="2" name="Titre 1"/>
          <p:cNvSpPr>
            <a:spLocks noGrp="1"/>
          </p:cNvSpPr>
          <p:nvPr>
            <p:ph type="ctrTitle" hasCustomPrompt="1"/>
          </p:nvPr>
        </p:nvSpPr>
        <p:spPr>
          <a:xfrm>
            <a:off x="4102114" y="1021893"/>
            <a:ext cx="3555139" cy="1064303"/>
          </a:xfrm>
          <a:prstGeom prst="rect">
            <a:avLst/>
          </a:prstGeom>
        </p:spPr>
        <p:txBody>
          <a:bodyPr/>
          <a:lstStyle>
            <a:lvl1pPr algn="l">
              <a:defRPr sz="2040" b="1" i="0">
                <a:latin typeface="Calibri"/>
                <a:cs typeface="Calibri"/>
              </a:defRPr>
            </a:lvl1pPr>
          </a:lstStyle>
          <a:p>
            <a:r>
              <a:rPr lang="fr-CA" dirty="0"/>
              <a:t>Titre</a:t>
            </a:r>
            <a:endParaRPr lang="fr-FR" dirty="0"/>
          </a:p>
        </p:txBody>
      </p:sp>
      <p:sp>
        <p:nvSpPr>
          <p:cNvPr id="3" name="Sous-titre 2"/>
          <p:cNvSpPr>
            <a:spLocks noGrp="1"/>
          </p:cNvSpPr>
          <p:nvPr>
            <p:ph type="subTitle" idx="1" hasCustomPrompt="1"/>
          </p:nvPr>
        </p:nvSpPr>
        <p:spPr>
          <a:xfrm>
            <a:off x="4102114" y="2086197"/>
            <a:ext cx="3555139" cy="353943"/>
          </a:xfrm>
          <a:prstGeom prst="rect">
            <a:avLst/>
          </a:prstGeom>
        </p:spPr>
        <p:txBody>
          <a:bodyPr>
            <a:spAutoFit/>
          </a:bodyPr>
          <a:lstStyle>
            <a:lvl1pPr marL="0" indent="0" algn="l">
              <a:buNone/>
              <a:defRPr sz="1700" b="0" i="0">
                <a:solidFill>
                  <a:schemeClr val="tx1"/>
                </a:solidFill>
                <a:latin typeface="Calibri"/>
                <a:cs typeface="Calibri"/>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fr-CA" dirty="0"/>
              <a:t>Sous-titre</a:t>
            </a:r>
            <a:endParaRPr lang="fr-FR" dirty="0"/>
          </a:p>
        </p:txBody>
      </p:sp>
      <p:pic>
        <p:nvPicPr>
          <p:cNvPr id="8" name="Image 7"/>
          <p:cNvPicPr>
            <a:picLocks noChangeAspect="1"/>
          </p:cNvPicPr>
          <p:nvPr/>
        </p:nvPicPr>
        <p:blipFill>
          <a:blip r:embed="rId3"/>
          <a:stretch>
            <a:fillRect/>
          </a:stretch>
        </p:blipFill>
        <p:spPr>
          <a:xfrm>
            <a:off x="0" y="0"/>
            <a:ext cx="3724275" cy="8568267"/>
          </a:xfrm>
          <a:prstGeom prst="rect">
            <a:avLst/>
          </a:prstGeom>
        </p:spPr>
      </p:pic>
    </p:spTree>
    <p:extLst>
      <p:ext uri="{BB962C8B-B14F-4D97-AF65-F5344CB8AC3E}">
        <p14:creationId xmlns:p14="http://schemas.microsoft.com/office/powerpoint/2010/main" val="2924985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3" name="Espace réservé pour une image  12"/>
          <p:cNvSpPr>
            <a:spLocks noGrp="1"/>
          </p:cNvSpPr>
          <p:nvPr>
            <p:ph type="pic" sz="quarter" idx="10"/>
          </p:nvPr>
        </p:nvSpPr>
        <p:spPr>
          <a:xfrm>
            <a:off x="0" y="0"/>
            <a:ext cx="3425613" cy="10058400"/>
          </a:xfrm>
          <a:prstGeom prst="rect">
            <a:avLst/>
          </a:prstGeom>
        </p:spPr>
        <p:txBody>
          <a:bodyPr vert="horz"/>
          <a:lstStyle>
            <a:lvl1pPr marL="0" indent="0" algn="ctr">
              <a:buNone/>
              <a:defRPr>
                <a:solidFill>
                  <a:schemeClr val="tx1">
                    <a:lumMod val="75000"/>
                    <a:lumOff val="25000"/>
                  </a:schemeClr>
                </a:solidFill>
              </a:defRPr>
            </a:lvl1pPr>
          </a:lstStyle>
          <a:p>
            <a:r>
              <a:rPr lang="fr-FR"/>
              <a:t>Cliquez sur l'icône pour ajouter une image</a:t>
            </a:r>
            <a:endParaRPr lang="en-US" dirty="0"/>
          </a:p>
        </p:txBody>
      </p:sp>
      <p:sp>
        <p:nvSpPr>
          <p:cNvPr id="7" name="Rectangle 6"/>
          <p:cNvSpPr/>
          <p:nvPr/>
        </p:nvSpPr>
        <p:spPr>
          <a:xfrm>
            <a:off x="3425612" y="0"/>
            <a:ext cx="4346788" cy="10058400"/>
          </a:xfrm>
          <a:prstGeom prst="rect">
            <a:avLst/>
          </a:prstGeom>
          <a:solidFill>
            <a:srgbClr val="CCE3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noFill/>
            </a:endParaRPr>
          </a:p>
        </p:txBody>
      </p:sp>
      <p:sp>
        <p:nvSpPr>
          <p:cNvPr id="8" name="Titre 1"/>
          <p:cNvSpPr>
            <a:spLocks noGrp="1"/>
          </p:cNvSpPr>
          <p:nvPr>
            <p:ph type="ctrTitle" hasCustomPrompt="1"/>
          </p:nvPr>
        </p:nvSpPr>
        <p:spPr>
          <a:xfrm>
            <a:off x="4102114" y="1021893"/>
            <a:ext cx="3555139" cy="1064303"/>
          </a:xfrm>
          <a:prstGeom prst="rect">
            <a:avLst/>
          </a:prstGeom>
        </p:spPr>
        <p:txBody>
          <a:bodyPr/>
          <a:lstStyle>
            <a:lvl1pPr algn="l">
              <a:defRPr sz="2040" b="1" i="0">
                <a:latin typeface="Calibri"/>
                <a:cs typeface="Calibri"/>
              </a:defRPr>
            </a:lvl1pPr>
          </a:lstStyle>
          <a:p>
            <a:r>
              <a:rPr lang="fr-CA" dirty="0"/>
              <a:t>Titre</a:t>
            </a:r>
            <a:endParaRPr lang="fr-FR" dirty="0"/>
          </a:p>
        </p:txBody>
      </p:sp>
      <p:sp>
        <p:nvSpPr>
          <p:cNvPr id="9" name="Sous-titre 2"/>
          <p:cNvSpPr>
            <a:spLocks noGrp="1"/>
          </p:cNvSpPr>
          <p:nvPr>
            <p:ph type="subTitle" idx="1" hasCustomPrompt="1"/>
          </p:nvPr>
        </p:nvSpPr>
        <p:spPr>
          <a:xfrm>
            <a:off x="4102114" y="2086197"/>
            <a:ext cx="3555139" cy="1022398"/>
          </a:xfrm>
          <a:prstGeom prst="rect">
            <a:avLst/>
          </a:prstGeom>
        </p:spPr>
        <p:txBody>
          <a:bodyPr/>
          <a:lstStyle>
            <a:lvl1pPr marL="0" indent="0" algn="l">
              <a:buNone/>
              <a:defRPr sz="1700" b="0" i="0">
                <a:solidFill>
                  <a:schemeClr val="tx1"/>
                </a:solidFill>
                <a:latin typeface="Calibri"/>
                <a:cs typeface="Calibri"/>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fr-CA" dirty="0"/>
              <a:t>Sous-titre</a:t>
            </a:r>
            <a:endParaRPr lang="fr-FR" dirty="0"/>
          </a:p>
        </p:txBody>
      </p:sp>
      <p:sp>
        <p:nvSpPr>
          <p:cNvPr id="24" name="Espace réservé du texte 16"/>
          <p:cNvSpPr>
            <a:spLocks noGrp="1"/>
          </p:cNvSpPr>
          <p:nvPr>
            <p:ph type="body" sz="quarter" idx="11" hasCustomPrompt="1"/>
          </p:nvPr>
        </p:nvSpPr>
        <p:spPr>
          <a:xfrm>
            <a:off x="4102114" y="6011270"/>
            <a:ext cx="3555590" cy="894080"/>
          </a:xfrm>
          <a:prstGeom prst="rect">
            <a:avLst/>
          </a:prstGeom>
        </p:spPr>
        <p:txBody>
          <a:bodyPr vert="horz"/>
          <a:lstStyle>
            <a:lvl1pPr marL="0" indent="0">
              <a:buNone/>
              <a:defRPr sz="1020"/>
            </a:lvl1pPr>
          </a:lstStyle>
          <a:p>
            <a:pPr lvl="0"/>
            <a:r>
              <a:rPr lang="fr-CA" dirty="0"/>
              <a:t>Présenté par</a:t>
            </a:r>
          </a:p>
          <a:p>
            <a:pPr lvl="0"/>
            <a:r>
              <a:rPr lang="fr-CA" dirty="0"/>
              <a:t>date</a:t>
            </a:r>
            <a:endParaRPr lang="fr-FR" dirty="0"/>
          </a:p>
        </p:txBody>
      </p:sp>
      <p:sp>
        <p:nvSpPr>
          <p:cNvPr id="28" name="Slide Number Placeholder 5"/>
          <p:cNvSpPr txBox="1">
            <a:spLocks/>
          </p:cNvSpPr>
          <p:nvPr/>
        </p:nvSpPr>
        <p:spPr>
          <a:xfrm>
            <a:off x="7016182" y="9306207"/>
            <a:ext cx="454526" cy="535517"/>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80" dirty="0"/>
          </a:p>
        </p:txBody>
      </p:sp>
      <p:sp>
        <p:nvSpPr>
          <p:cNvPr id="10" name="Slide Number Placeholder 5"/>
          <p:cNvSpPr txBox="1">
            <a:spLocks/>
          </p:cNvSpPr>
          <p:nvPr/>
        </p:nvSpPr>
        <p:spPr>
          <a:xfrm>
            <a:off x="7279430" y="9306207"/>
            <a:ext cx="454526" cy="535517"/>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680" smtClean="0">
                <a:solidFill>
                  <a:schemeClr val="tx1">
                    <a:lumMod val="50000"/>
                    <a:lumOff val="50000"/>
                  </a:schemeClr>
                </a:solidFill>
              </a:rPr>
              <a:pPr/>
              <a:t>‹N°›</a:t>
            </a:fld>
            <a:endParaRPr lang="en-US" sz="680" dirty="0">
              <a:solidFill>
                <a:schemeClr val="tx1">
                  <a:lumMod val="50000"/>
                  <a:lumOff val="50000"/>
                </a:schemeClr>
              </a:solidFill>
            </a:endParaRPr>
          </a:p>
        </p:txBody>
      </p:sp>
      <p:pic>
        <p:nvPicPr>
          <p:cNvPr id="11" name="Image 10"/>
          <p:cNvPicPr>
            <a:picLocks noChangeAspect="1"/>
          </p:cNvPicPr>
          <p:nvPr/>
        </p:nvPicPr>
        <p:blipFill>
          <a:blip r:embed="rId2"/>
          <a:stretch>
            <a:fillRect/>
          </a:stretch>
        </p:blipFill>
        <p:spPr>
          <a:xfrm>
            <a:off x="7390987" y="9260559"/>
            <a:ext cx="237490" cy="546382"/>
          </a:xfrm>
          <a:prstGeom prst="rect">
            <a:avLst/>
          </a:prstGeom>
        </p:spPr>
      </p:pic>
    </p:spTree>
    <p:extLst>
      <p:ext uri="{BB962C8B-B14F-4D97-AF65-F5344CB8AC3E}">
        <p14:creationId xmlns:p14="http://schemas.microsoft.com/office/powerpoint/2010/main" val="81684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rgbClr val="CCE3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p>
        </p:txBody>
      </p:sp>
      <p:sp>
        <p:nvSpPr>
          <p:cNvPr id="10" name="Titre 1"/>
          <p:cNvSpPr>
            <a:spLocks noGrp="1"/>
          </p:cNvSpPr>
          <p:nvPr>
            <p:ph type="ctrTitle" hasCustomPrompt="1"/>
          </p:nvPr>
        </p:nvSpPr>
        <p:spPr>
          <a:xfrm>
            <a:off x="1327799" y="3728969"/>
            <a:ext cx="3555139" cy="1064303"/>
          </a:xfrm>
          <a:prstGeom prst="rect">
            <a:avLst/>
          </a:prstGeom>
        </p:spPr>
        <p:txBody>
          <a:bodyPr/>
          <a:lstStyle>
            <a:lvl1pPr algn="l">
              <a:defRPr sz="2040" b="1" i="0">
                <a:latin typeface="Calibri"/>
                <a:cs typeface="Calibri"/>
              </a:defRPr>
            </a:lvl1pPr>
          </a:lstStyle>
          <a:p>
            <a:r>
              <a:rPr lang="fr-CA" dirty="0"/>
              <a:t>Titre</a:t>
            </a:r>
            <a:endParaRPr lang="fr-FR" dirty="0"/>
          </a:p>
        </p:txBody>
      </p:sp>
      <p:sp>
        <p:nvSpPr>
          <p:cNvPr id="11" name="Sous-titre 2"/>
          <p:cNvSpPr>
            <a:spLocks noGrp="1"/>
          </p:cNvSpPr>
          <p:nvPr>
            <p:ph type="subTitle" idx="1" hasCustomPrompt="1"/>
          </p:nvPr>
        </p:nvSpPr>
        <p:spPr>
          <a:xfrm>
            <a:off x="1327799" y="4793273"/>
            <a:ext cx="3555139" cy="1022398"/>
          </a:xfrm>
          <a:prstGeom prst="rect">
            <a:avLst/>
          </a:prstGeom>
        </p:spPr>
        <p:txBody>
          <a:bodyPr/>
          <a:lstStyle>
            <a:lvl1pPr marL="0" indent="0" algn="l">
              <a:buNone/>
              <a:defRPr sz="1700" b="0" i="0">
                <a:solidFill>
                  <a:schemeClr val="tx1"/>
                </a:solidFill>
                <a:latin typeface="Calibri"/>
                <a:cs typeface="Calibri"/>
              </a:defRPr>
            </a:lvl1pPr>
            <a:lvl2pPr marL="388620" indent="0" algn="ctr">
              <a:buNone/>
              <a:defRPr>
                <a:solidFill>
                  <a:schemeClr val="tx1">
                    <a:tint val="75000"/>
                  </a:schemeClr>
                </a:solidFill>
              </a:defRPr>
            </a:lvl2pPr>
            <a:lvl3pPr marL="777240" indent="0" algn="ctr">
              <a:buNone/>
              <a:defRPr>
                <a:solidFill>
                  <a:schemeClr val="tx1">
                    <a:tint val="75000"/>
                  </a:schemeClr>
                </a:solidFill>
              </a:defRPr>
            </a:lvl3pPr>
            <a:lvl4pPr marL="1165860" indent="0" algn="ctr">
              <a:buNone/>
              <a:defRPr>
                <a:solidFill>
                  <a:schemeClr val="tx1">
                    <a:tint val="75000"/>
                  </a:schemeClr>
                </a:solidFill>
              </a:defRPr>
            </a:lvl4pPr>
            <a:lvl5pPr marL="1554480" indent="0" algn="ctr">
              <a:buNone/>
              <a:defRPr>
                <a:solidFill>
                  <a:schemeClr val="tx1">
                    <a:tint val="75000"/>
                  </a:schemeClr>
                </a:solidFill>
              </a:defRPr>
            </a:lvl5pPr>
            <a:lvl6pPr marL="1943100" indent="0" algn="ctr">
              <a:buNone/>
              <a:defRPr>
                <a:solidFill>
                  <a:schemeClr val="tx1">
                    <a:tint val="75000"/>
                  </a:schemeClr>
                </a:solidFill>
              </a:defRPr>
            </a:lvl6pPr>
            <a:lvl7pPr marL="2331720" indent="0" algn="ctr">
              <a:buNone/>
              <a:defRPr>
                <a:solidFill>
                  <a:schemeClr val="tx1">
                    <a:tint val="75000"/>
                  </a:schemeClr>
                </a:solidFill>
              </a:defRPr>
            </a:lvl7pPr>
            <a:lvl8pPr marL="2720340" indent="0" algn="ctr">
              <a:buNone/>
              <a:defRPr>
                <a:solidFill>
                  <a:schemeClr val="tx1">
                    <a:tint val="75000"/>
                  </a:schemeClr>
                </a:solidFill>
              </a:defRPr>
            </a:lvl8pPr>
            <a:lvl9pPr marL="3108960" indent="0" algn="ctr">
              <a:buNone/>
              <a:defRPr>
                <a:solidFill>
                  <a:schemeClr val="tx1">
                    <a:tint val="75000"/>
                  </a:schemeClr>
                </a:solidFill>
              </a:defRPr>
            </a:lvl9pPr>
          </a:lstStyle>
          <a:p>
            <a:r>
              <a:rPr lang="fr-CA" dirty="0"/>
              <a:t>Sous-titre</a:t>
            </a:r>
            <a:endParaRPr lang="fr-FR" dirty="0"/>
          </a:p>
        </p:txBody>
      </p:sp>
      <p:sp>
        <p:nvSpPr>
          <p:cNvPr id="14" name="Espace réservé du texte 16"/>
          <p:cNvSpPr>
            <a:spLocks noGrp="1"/>
          </p:cNvSpPr>
          <p:nvPr>
            <p:ph type="body" sz="quarter" idx="10" hasCustomPrompt="1"/>
          </p:nvPr>
        </p:nvSpPr>
        <p:spPr>
          <a:xfrm>
            <a:off x="1327799" y="7723868"/>
            <a:ext cx="3555590" cy="894080"/>
          </a:xfrm>
          <a:prstGeom prst="rect">
            <a:avLst/>
          </a:prstGeom>
        </p:spPr>
        <p:txBody>
          <a:bodyPr vert="horz"/>
          <a:lstStyle>
            <a:lvl1pPr marL="0" indent="0">
              <a:buNone/>
              <a:defRPr sz="1020"/>
            </a:lvl1pPr>
          </a:lstStyle>
          <a:p>
            <a:pPr lvl="0"/>
            <a:r>
              <a:rPr lang="fr-CA" dirty="0"/>
              <a:t>Présenté par</a:t>
            </a:r>
          </a:p>
          <a:p>
            <a:pPr lvl="0"/>
            <a:r>
              <a:rPr lang="fr-CA" dirty="0"/>
              <a:t>date</a:t>
            </a:r>
            <a:endParaRPr lang="fr-FR" dirty="0"/>
          </a:p>
        </p:txBody>
      </p:sp>
      <p:pic>
        <p:nvPicPr>
          <p:cNvPr id="7" name="Image 6" descr="A9165_CQRHT_maquette_presentation_Cer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 y="0"/>
            <a:ext cx="7770097" cy="10058400"/>
          </a:xfrm>
          <a:prstGeom prst="rect">
            <a:avLst/>
          </a:prstGeom>
        </p:spPr>
      </p:pic>
      <p:pic>
        <p:nvPicPr>
          <p:cNvPr id="2" name="Image 1" descr="A9165_CQRHT_maquette_presentation_Cerc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770097" cy="10058400"/>
          </a:xfrm>
          <a:prstGeom prst="rect">
            <a:avLst/>
          </a:prstGeom>
        </p:spPr>
      </p:pic>
    </p:spTree>
    <p:extLst>
      <p:ext uri="{BB962C8B-B14F-4D97-AF65-F5344CB8AC3E}">
        <p14:creationId xmlns:p14="http://schemas.microsoft.com/office/powerpoint/2010/main" val="44033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5" name="Rectangle 4"/>
          <p:cNvSpPr/>
          <p:nvPr/>
        </p:nvSpPr>
        <p:spPr>
          <a:xfrm>
            <a:off x="0" y="0"/>
            <a:ext cx="7772400" cy="10058400"/>
          </a:xfrm>
          <a:prstGeom prst="rect">
            <a:avLst/>
          </a:prstGeom>
          <a:solidFill>
            <a:srgbClr val="CCE3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p>
        </p:txBody>
      </p:sp>
      <p:sp>
        <p:nvSpPr>
          <p:cNvPr id="9" name="Titre 1"/>
          <p:cNvSpPr>
            <a:spLocks noGrp="1"/>
          </p:cNvSpPr>
          <p:nvPr>
            <p:ph type="ctrTitle" hasCustomPrompt="1"/>
          </p:nvPr>
        </p:nvSpPr>
        <p:spPr>
          <a:xfrm>
            <a:off x="0" y="-1"/>
            <a:ext cx="7772400" cy="10058398"/>
          </a:xfrm>
          <a:prstGeom prst="rect">
            <a:avLst/>
          </a:prstGeom>
        </p:spPr>
        <p:txBody>
          <a:bodyPr anchor="ctr" anchorCtr="0"/>
          <a:lstStyle>
            <a:lvl1pPr algn="ctr">
              <a:defRPr sz="3400" b="0" i="0">
                <a:latin typeface="Calibri"/>
                <a:cs typeface="Calibri"/>
              </a:defRPr>
            </a:lvl1pPr>
          </a:lstStyle>
          <a:p>
            <a:r>
              <a:rPr lang="fr-CA" dirty="0"/>
              <a:t>Titre de section</a:t>
            </a:r>
            <a:endParaRPr lang="fr-FR" dirty="0"/>
          </a:p>
        </p:txBody>
      </p:sp>
      <p:pic>
        <p:nvPicPr>
          <p:cNvPr id="2" name="Image 1" descr="A9165_CQRHT_maquette_presentation_Cer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770097" cy="10058400"/>
          </a:xfrm>
          <a:prstGeom prst="rect">
            <a:avLst/>
          </a:prstGeom>
        </p:spPr>
      </p:pic>
      <p:pic>
        <p:nvPicPr>
          <p:cNvPr id="3" name="Image 2" descr="A9165_CQRHT_maquette_presentation_Cercl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770097" cy="10058400"/>
          </a:xfrm>
          <a:prstGeom prst="rect">
            <a:avLst/>
          </a:prstGeom>
        </p:spPr>
      </p:pic>
    </p:spTree>
    <p:extLst>
      <p:ext uri="{BB962C8B-B14F-4D97-AF65-F5344CB8AC3E}">
        <p14:creationId xmlns:p14="http://schemas.microsoft.com/office/powerpoint/2010/main" val="108727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4" name="Espace réservé du contenu 3"/>
          <p:cNvSpPr>
            <a:spLocks noGrp="1"/>
          </p:cNvSpPr>
          <p:nvPr>
            <p:ph sz="half" idx="2" hasCustomPrompt="1"/>
          </p:nvPr>
        </p:nvSpPr>
        <p:spPr>
          <a:xfrm>
            <a:off x="503763" y="1269200"/>
            <a:ext cx="4094906" cy="7506030"/>
          </a:xfrm>
          <a:prstGeom prst="rect">
            <a:avLst/>
          </a:prstGeom>
        </p:spPr>
        <p:txBody>
          <a:bodyPr/>
          <a:lstStyle>
            <a:lvl1pPr marL="0" indent="0">
              <a:buFontTx/>
              <a:buNone/>
              <a:defRPr sz="2380" b="1" i="0" baseline="0">
                <a:solidFill>
                  <a:schemeClr val="tx1">
                    <a:lumMod val="75000"/>
                    <a:lumOff val="25000"/>
                  </a:schemeClr>
                </a:solidFill>
                <a:latin typeface="Calibri"/>
                <a:cs typeface="Calibri"/>
              </a:defRPr>
            </a:lvl1pPr>
            <a:lvl2pPr marL="680085" indent="-291465">
              <a:buFont typeface="Lucida Grande"/>
              <a:buChar char="-"/>
              <a:defRPr sz="2040">
                <a:solidFill>
                  <a:schemeClr val="tx1">
                    <a:lumMod val="75000"/>
                    <a:lumOff val="25000"/>
                  </a:schemeClr>
                </a:solidFill>
              </a:defRPr>
            </a:lvl2pPr>
            <a:lvl3pPr marL="971550" indent="-194310">
              <a:buFont typeface="Arial"/>
              <a:buChar char="•"/>
              <a:defRPr sz="1530">
                <a:solidFill>
                  <a:schemeClr val="tx1">
                    <a:lumMod val="75000"/>
                    <a:lumOff val="25000"/>
                  </a:schemeClr>
                </a:solidFill>
              </a:defRPr>
            </a:lvl3pPr>
            <a:lvl4pPr marL="1360170" indent="-194310">
              <a:buFont typeface="Lucida Grande"/>
              <a:buChar char="&gt;"/>
              <a:defRPr sz="1360">
                <a:solidFill>
                  <a:schemeClr val="tx1">
                    <a:lumMod val="75000"/>
                    <a:lumOff val="25000"/>
                  </a:schemeClr>
                </a:solidFill>
              </a:defRPr>
            </a:lvl4pPr>
            <a:lvl5pPr>
              <a:defRPr sz="1360"/>
            </a:lvl5pPr>
            <a:lvl6pPr>
              <a:defRPr sz="1360"/>
            </a:lvl6pPr>
            <a:lvl7pPr>
              <a:defRPr sz="1360"/>
            </a:lvl7pPr>
            <a:lvl8pPr>
              <a:defRPr sz="1360"/>
            </a:lvl8pPr>
            <a:lvl9pPr>
              <a:defRPr sz="1360"/>
            </a:lvl9pPr>
          </a:lstStyle>
          <a:p>
            <a:pPr lvl="0"/>
            <a:r>
              <a:rPr lang="fr-CA" dirty="0"/>
              <a:t>Texte niveau 1</a:t>
            </a:r>
          </a:p>
          <a:p>
            <a:pPr lvl="1"/>
            <a:r>
              <a:rPr lang="fr-CA" dirty="0"/>
              <a:t>Texte niveau 2</a:t>
            </a:r>
          </a:p>
          <a:p>
            <a:pPr lvl="2"/>
            <a:r>
              <a:rPr lang="fr-CA" dirty="0"/>
              <a:t>texte niveau 3</a:t>
            </a:r>
          </a:p>
          <a:p>
            <a:pPr lvl="3"/>
            <a:r>
              <a:rPr lang="fr-CA" dirty="0"/>
              <a:t>texte niveau 4</a:t>
            </a:r>
          </a:p>
        </p:txBody>
      </p:sp>
      <p:sp>
        <p:nvSpPr>
          <p:cNvPr id="10" name="Rectangle 9"/>
          <p:cNvSpPr/>
          <p:nvPr/>
        </p:nvSpPr>
        <p:spPr>
          <a:xfrm>
            <a:off x="0" y="2"/>
            <a:ext cx="280670" cy="10058400"/>
          </a:xfrm>
          <a:prstGeom prst="rect">
            <a:avLst/>
          </a:prstGeom>
          <a:solidFill>
            <a:srgbClr val="F7A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effectLst/>
            </a:endParaRPr>
          </a:p>
        </p:txBody>
      </p:sp>
      <p:sp>
        <p:nvSpPr>
          <p:cNvPr id="12" name="Espace réservé pour une image  11"/>
          <p:cNvSpPr>
            <a:spLocks noGrp="1"/>
          </p:cNvSpPr>
          <p:nvPr>
            <p:ph type="pic" sz="quarter" idx="10"/>
          </p:nvPr>
        </p:nvSpPr>
        <p:spPr>
          <a:xfrm>
            <a:off x="4850553" y="0"/>
            <a:ext cx="2921847" cy="10058400"/>
          </a:xfrm>
          <a:prstGeom prst="rect">
            <a:avLst/>
          </a:prstGeom>
          <a:ln>
            <a:noFill/>
          </a:ln>
        </p:spPr>
        <p:txBody>
          <a:bodyPr vert="horz"/>
          <a:lstStyle>
            <a:lvl1pPr marL="0" indent="0" algn="ctr">
              <a:buNone/>
              <a:defRPr>
                <a:solidFill>
                  <a:schemeClr val="tx1">
                    <a:lumMod val="75000"/>
                    <a:lumOff val="25000"/>
                  </a:schemeClr>
                </a:solidFill>
              </a:defRPr>
            </a:lvl1pPr>
          </a:lstStyle>
          <a:p>
            <a:r>
              <a:rPr lang="fr-FR"/>
              <a:t>Cliquez sur l'icône pour ajouter une image</a:t>
            </a:r>
            <a:endParaRPr lang="fr-FR" dirty="0"/>
          </a:p>
        </p:txBody>
      </p:sp>
      <p:sp>
        <p:nvSpPr>
          <p:cNvPr id="24" name="Slide Number Placeholder 5"/>
          <p:cNvSpPr txBox="1">
            <a:spLocks/>
          </p:cNvSpPr>
          <p:nvPr/>
        </p:nvSpPr>
        <p:spPr>
          <a:xfrm>
            <a:off x="7279430" y="9306207"/>
            <a:ext cx="454526" cy="535517"/>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680" dirty="0">
              <a:solidFill>
                <a:schemeClr val="tx1">
                  <a:lumMod val="50000"/>
                  <a:lumOff val="50000"/>
                </a:schemeClr>
              </a:solidFill>
            </a:endParaRPr>
          </a:p>
        </p:txBody>
      </p:sp>
    </p:spTree>
    <p:extLst>
      <p:ext uri="{BB962C8B-B14F-4D97-AF65-F5344CB8AC3E}">
        <p14:creationId xmlns:p14="http://schemas.microsoft.com/office/powerpoint/2010/main" val="16807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Espace réservé du contenu 3"/>
          <p:cNvSpPr>
            <a:spLocks noGrp="1"/>
          </p:cNvSpPr>
          <p:nvPr>
            <p:ph sz="half" idx="2" hasCustomPrompt="1"/>
          </p:nvPr>
        </p:nvSpPr>
        <p:spPr>
          <a:xfrm>
            <a:off x="503764" y="1269200"/>
            <a:ext cx="6865623" cy="7522586"/>
          </a:xfrm>
          <a:prstGeom prst="rect">
            <a:avLst/>
          </a:prstGeom>
        </p:spPr>
        <p:txBody>
          <a:bodyPr/>
          <a:lstStyle>
            <a:lvl1pPr marL="0" indent="0">
              <a:buNone/>
              <a:defRPr sz="2380" b="1" i="0" baseline="0">
                <a:solidFill>
                  <a:schemeClr val="tx1">
                    <a:lumMod val="75000"/>
                    <a:lumOff val="25000"/>
                  </a:schemeClr>
                </a:solidFill>
                <a:latin typeface="Calibri"/>
                <a:cs typeface="Calibri"/>
              </a:defRPr>
            </a:lvl1pPr>
            <a:lvl2pPr marL="680085" indent="-291465">
              <a:buFont typeface="Lucida Grande"/>
              <a:buChar char="-"/>
              <a:defRPr sz="2040">
                <a:solidFill>
                  <a:schemeClr val="tx1">
                    <a:lumMod val="75000"/>
                    <a:lumOff val="25000"/>
                  </a:schemeClr>
                </a:solidFill>
              </a:defRPr>
            </a:lvl2pPr>
            <a:lvl3pPr>
              <a:defRPr sz="1530">
                <a:solidFill>
                  <a:schemeClr val="tx1">
                    <a:lumMod val="75000"/>
                    <a:lumOff val="25000"/>
                  </a:schemeClr>
                </a:solidFill>
              </a:defRPr>
            </a:lvl3pPr>
            <a:lvl4pPr marL="1360170" indent="-194310">
              <a:buFont typeface="Lucida Grande"/>
              <a:buChar char="&gt;"/>
              <a:defRPr sz="1360">
                <a:solidFill>
                  <a:schemeClr val="tx1">
                    <a:lumMod val="75000"/>
                    <a:lumOff val="25000"/>
                  </a:schemeClr>
                </a:solidFill>
              </a:defRPr>
            </a:lvl4pPr>
            <a:lvl5pPr>
              <a:defRPr sz="1360"/>
            </a:lvl5pPr>
            <a:lvl6pPr>
              <a:defRPr sz="1360"/>
            </a:lvl6pPr>
            <a:lvl7pPr>
              <a:defRPr sz="1360"/>
            </a:lvl7pPr>
            <a:lvl8pPr>
              <a:defRPr sz="1360"/>
            </a:lvl8pPr>
            <a:lvl9pPr>
              <a:defRPr sz="1360"/>
            </a:lvl9pPr>
          </a:lstStyle>
          <a:p>
            <a:pPr lvl="0"/>
            <a:r>
              <a:rPr lang="fr-CA" dirty="0"/>
              <a:t>Texte niveau 1</a:t>
            </a:r>
          </a:p>
          <a:p>
            <a:pPr lvl="1"/>
            <a:r>
              <a:rPr lang="fr-CA" dirty="0"/>
              <a:t>Texte niveau 2</a:t>
            </a:r>
          </a:p>
          <a:p>
            <a:pPr lvl="2"/>
            <a:r>
              <a:rPr lang="fr-CA" dirty="0"/>
              <a:t>texte niveau 3</a:t>
            </a:r>
          </a:p>
          <a:p>
            <a:pPr lvl="3"/>
            <a:r>
              <a:rPr lang="fr-CA" dirty="0"/>
              <a:t>texte niveau 4</a:t>
            </a:r>
          </a:p>
        </p:txBody>
      </p:sp>
      <p:sp>
        <p:nvSpPr>
          <p:cNvPr id="7" name="Rectangle 6"/>
          <p:cNvSpPr/>
          <p:nvPr/>
        </p:nvSpPr>
        <p:spPr>
          <a:xfrm>
            <a:off x="0" y="2"/>
            <a:ext cx="280670" cy="10058400"/>
          </a:xfrm>
          <a:prstGeom prst="rect">
            <a:avLst/>
          </a:prstGeom>
          <a:solidFill>
            <a:srgbClr val="F7AA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p>
        </p:txBody>
      </p:sp>
      <p:pic>
        <p:nvPicPr>
          <p:cNvPr id="8" name="Image 7"/>
          <p:cNvPicPr>
            <a:picLocks noChangeAspect="1"/>
          </p:cNvPicPr>
          <p:nvPr/>
        </p:nvPicPr>
        <p:blipFill>
          <a:blip r:embed="rId2"/>
          <a:stretch>
            <a:fillRect/>
          </a:stretch>
        </p:blipFill>
        <p:spPr>
          <a:xfrm>
            <a:off x="7390987" y="9260559"/>
            <a:ext cx="237490" cy="546382"/>
          </a:xfrm>
          <a:prstGeom prst="rect">
            <a:avLst/>
          </a:prstGeom>
        </p:spPr>
      </p:pic>
      <p:sp>
        <p:nvSpPr>
          <p:cNvPr id="12" name="Slide Number Placeholder 5"/>
          <p:cNvSpPr txBox="1">
            <a:spLocks/>
          </p:cNvSpPr>
          <p:nvPr/>
        </p:nvSpPr>
        <p:spPr>
          <a:xfrm>
            <a:off x="7279430" y="9306207"/>
            <a:ext cx="454526" cy="535517"/>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680" smtClean="0">
                <a:solidFill>
                  <a:schemeClr val="tx1">
                    <a:lumMod val="50000"/>
                    <a:lumOff val="50000"/>
                  </a:schemeClr>
                </a:solidFill>
              </a:rPr>
              <a:pPr/>
              <a:t>‹N°›</a:t>
            </a:fld>
            <a:endParaRPr lang="en-US" sz="680" dirty="0">
              <a:solidFill>
                <a:schemeClr val="tx1">
                  <a:lumMod val="50000"/>
                  <a:lumOff val="50000"/>
                </a:schemeClr>
              </a:solidFill>
            </a:endParaRPr>
          </a:p>
        </p:txBody>
      </p:sp>
    </p:spTree>
    <p:extLst>
      <p:ext uri="{BB962C8B-B14F-4D97-AF65-F5344CB8AC3E}">
        <p14:creationId xmlns:p14="http://schemas.microsoft.com/office/powerpoint/2010/main" val="172197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5" name="Rectangle 4"/>
          <p:cNvSpPr/>
          <p:nvPr/>
        </p:nvSpPr>
        <p:spPr>
          <a:xfrm>
            <a:off x="1" y="0"/>
            <a:ext cx="7772399" cy="10058400"/>
          </a:xfrm>
          <a:prstGeom prst="rect">
            <a:avLst/>
          </a:prstGeom>
          <a:solidFill>
            <a:srgbClr val="D9E7E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p>
        </p:txBody>
      </p:sp>
      <p:sp>
        <p:nvSpPr>
          <p:cNvPr id="12" name="Slide Number Placeholder 5"/>
          <p:cNvSpPr txBox="1">
            <a:spLocks/>
          </p:cNvSpPr>
          <p:nvPr/>
        </p:nvSpPr>
        <p:spPr>
          <a:xfrm>
            <a:off x="7279430" y="9306207"/>
            <a:ext cx="454526" cy="535517"/>
          </a:xfrm>
          <a:prstGeom prst="rect">
            <a:avLst/>
          </a:prstGeom>
        </p:spPr>
        <p:txBody>
          <a:bodyPr/>
          <a:lstStyle>
            <a:defPPr>
              <a:defRPr lang="fr-FR"/>
            </a:defPPr>
            <a:lvl1pPr marL="0" algn="ctr" defTabSz="457200" rtl="0" eaLnBrk="1" latinLnBrk="0" hangingPunct="1">
              <a:defRPr sz="1800" kern="1200">
                <a:solidFill>
                  <a:srgbClr val="36373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6DA1E9-EBAD-9B46-B808-1B97374A3766}" type="slidenum">
              <a:rPr lang="en-US" sz="680" smtClean="0">
                <a:solidFill>
                  <a:schemeClr val="tx1">
                    <a:lumMod val="50000"/>
                    <a:lumOff val="50000"/>
                  </a:schemeClr>
                </a:solidFill>
              </a:rPr>
              <a:pPr/>
              <a:t>‹N°›</a:t>
            </a:fld>
            <a:endParaRPr lang="en-US" sz="680" dirty="0">
              <a:solidFill>
                <a:schemeClr val="tx1">
                  <a:lumMod val="50000"/>
                  <a:lumOff val="50000"/>
                </a:schemeClr>
              </a:solidFill>
            </a:endParaRPr>
          </a:p>
        </p:txBody>
      </p:sp>
      <p:pic>
        <p:nvPicPr>
          <p:cNvPr id="13" name="Image 12"/>
          <p:cNvPicPr>
            <a:picLocks noChangeAspect="1"/>
          </p:cNvPicPr>
          <p:nvPr/>
        </p:nvPicPr>
        <p:blipFill>
          <a:blip r:embed="rId2"/>
          <a:stretch>
            <a:fillRect/>
          </a:stretch>
        </p:blipFill>
        <p:spPr>
          <a:xfrm>
            <a:off x="7390987" y="9260559"/>
            <a:ext cx="237490" cy="546382"/>
          </a:xfrm>
          <a:prstGeom prst="rect">
            <a:avLst/>
          </a:prstGeom>
        </p:spPr>
      </p:pic>
    </p:spTree>
    <p:extLst>
      <p:ext uri="{BB962C8B-B14F-4D97-AF65-F5344CB8AC3E}">
        <p14:creationId xmlns:p14="http://schemas.microsoft.com/office/powerpoint/2010/main" val="241591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texte vertical">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30"/>
          </a:p>
        </p:txBody>
      </p:sp>
      <p:pic>
        <p:nvPicPr>
          <p:cNvPr id="7" name="Image 6"/>
          <p:cNvPicPr>
            <a:picLocks noChangeAspect="1"/>
          </p:cNvPicPr>
          <p:nvPr/>
        </p:nvPicPr>
        <p:blipFill>
          <a:blip r:embed="rId2"/>
          <a:stretch>
            <a:fillRect/>
          </a:stretch>
        </p:blipFill>
        <p:spPr>
          <a:xfrm>
            <a:off x="1273810" y="2682240"/>
            <a:ext cx="5224780" cy="4693920"/>
          </a:xfrm>
          <a:prstGeom prst="rect">
            <a:avLst/>
          </a:prstGeom>
        </p:spPr>
      </p:pic>
    </p:spTree>
    <p:extLst>
      <p:ext uri="{BB962C8B-B14F-4D97-AF65-F5344CB8AC3E}">
        <p14:creationId xmlns:p14="http://schemas.microsoft.com/office/powerpoint/2010/main" val="393623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2532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388620" rtl="0" eaLnBrk="1" latinLnBrk="0" hangingPunct="1">
        <a:spcBef>
          <a:spcPct val="0"/>
        </a:spcBef>
        <a:buNone/>
        <a:defRPr sz="3740" kern="1200">
          <a:solidFill>
            <a:schemeClr val="tx1"/>
          </a:solidFill>
          <a:latin typeface="+mj-lt"/>
          <a:ea typeface="+mj-ea"/>
          <a:cs typeface="+mj-cs"/>
        </a:defRPr>
      </a:lvl1pPr>
    </p:titleStyle>
    <p:bodyStyle>
      <a:lvl1pPr marL="291465" indent="-291465" algn="l" defTabSz="388620" rtl="0" eaLnBrk="1" latinLnBrk="0" hangingPunct="1">
        <a:spcBef>
          <a:spcPct val="20000"/>
        </a:spcBef>
        <a:buFont typeface="Arial"/>
        <a:buChar char="•"/>
        <a:defRPr sz="2720" kern="1200">
          <a:solidFill>
            <a:schemeClr val="tx1"/>
          </a:solidFill>
          <a:latin typeface="+mn-lt"/>
          <a:ea typeface="+mn-ea"/>
          <a:cs typeface="+mn-cs"/>
        </a:defRPr>
      </a:lvl1pPr>
      <a:lvl2pPr marL="631508" indent="-242888" algn="l" defTabSz="388620" rtl="0" eaLnBrk="1" latinLnBrk="0" hangingPunct="1">
        <a:spcBef>
          <a:spcPct val="20000"/>
        </a:spcBef>
        <a:buFont typeface="Arial"/>
        <a:buChar char="–"/>
        <a:defRPr sz="2380" kern="1200">
          <a:solidFill>
            <a:schemeClr val="tx1"/>
          </a:solidFill>
          <a:latin typeface="+mn-lt"/>
          <a:ea typeface="+mn-ea"/>
          <a:cs typeface="+mn-cs"/>
        </a:defRPr>
      </a:lvl2pPr>
      <a:lvl3pPr marL="971550" indent="-194310" algn="l" defTabSz="388620" rtl="0" eaLnBrk="1" latinLnBrk="0" hangingPunct="1">
        <a:spcBef>
          <a:spcPct val="20000"/>
        </a:spcBef>
        <a:buFont typeface="Arial"/>
        <a:buChar char="•"/>
        <a:defRPr sz="2040" kern="1200">
          <a:solidFill>
            <a:schemeClr val="tx1"/>
          </a:solidFill>
          <a:latin typeface="+mn-lt"/>
          <a:ea typeface="+mn-ea"/>
          <a:cs typeface="+mn-cs"/>
        </a:defRPr>
      </a:lvl3pPr>
      <a:lvl4pPr marL="1360170" indent="-194310" algn="l" defTabSz="388620" rtl="0" eaLnBrk="1" latinLnBrk="0" hangingPunct="1">
        <a:spcBef>
          <a:spcPct val="20000"/>
        </a:spcBef>
        <a:buFont typeface="Arial"/>
        <a:buChar char="–"/>
        <a:defRPr sz="1700" kern="1200">
          <a:solidFill>
            <a:schemeClr val="tx1"/>
          </a:solidFill>
          <a:latin typeface="+mn-lt"/>
          <a:ea typeface="+mn-ea"/>
          <a:cs typeface="+mn-cs"/>
        </a:defRPr>
      </a:lvl4pPr>
      <a:lvl5pPr marL="1748790" indent="-194310" algn="l" defTabSz="388620" rtl="0" eaLnBrk="1" latinLnBrk="0" hangingPunct="1">
        <a:spcBef>
          <a:spcPct val="20000"/>
        </a:spcBef>
        <a:buFont typeface="Arial"/>
        <a:buChar char="»"/>
        <a:defRPr sz="1700" kern="1200">
          <a:solidFill>
            <a:schemeClr val="tx1"/>
          </a:solidFill>
          <a:latin typeface="+mn-lt"/>
          <a:ea typeface="+mn-ea"/>
          <a:cs typeface="+mn-cs"/>
        </a:defRPr>
      </a:lvl5pPr>
      <a:lvl6pPr marL="2137410" indent="-194310" algn="l" defTabSz="388620" rtl="0" eaLnBrk="1" latinLnBrk="0" hangingPunct="1">
        <a:spcBef>
          <a:spcPct val="20000"/>
        </a:spcBef>
        <a:buFont typeface="Arial"/>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fr-FR"/>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5.xml"/><Relationship Id="rId26" Type="http://schemas.openxmlformats.org/officeDocument/2006/relationships/diagramData" Target="../diagrams/data2.xml"/><Relationship Id="rId3" Type="http://schemas.openxmlformats.org/officeDocument/2006/relationships/tags" Target="../tags/tag3.xml"/><Relationship Id="rId21" Type="http://schemas.openxmlformats.org/officeDocument/2006/relationships/diagramData" Target="../diagrams/data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microsoft.com/office/2007/relationships/diagramDrawing" Target="../diagrams/drawing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jpg"/><Relationship Id="rId29" Type="http://schemas.openxmlformats.org/officeDocument/2006/relationships/diagramColors" Target="../diagrams/colors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diagramColors" Target="../diagrams/colors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diagramQuickStyle" Target="../diagrams/quickStyle1.xml"/><Relationship Id="rId28" Type="http://schemas.openxmlformats.org/officeDocument/2006/relationships/diagramQuickStyle" Target="../diagrams/quickStyle2.xml"/><Relationship Id="rId10" Type="http://schemas.openxmlformats.org/officeDocument/2006/relationships/tags" Target="../tags/tag10.xml"/><Relationship Id="rId19"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diagramLayout" Target="../diagrams/layout1.xml"/><Relationship Id="rId27" Type="http://schemas.openxmlformats.org/officeDocument/2006/relationships/diagramLayout" Target="../diagrams/layout2.xml"/><Relationship Id="rId30"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 xmlns:a16="http://schemas.microsoft.com/office/drawing/2014/main" id="{F326DE8D-5E5A-4DCE-87B7-462CF00302CF}"/>
              </a:ext>
            </a:extLst>
          </p:cNvPr>
          <p:cNvSpPr txBox="1"/>
          <p:nvPr>
            <p:custDataLst>
              <p:tags r:id="rId1"/>
            </p:custDataLst>
          </p:nvPr>
        </p:nvSpPr>
        <p:spPr>
          <a:xfrm>
            <a:off x="2129589" y="278943"/>
            <a:ext cx="5302343" cy="338554"/>
          </a:xfrm>
          <a:prstGeom prst="rect">
            <a:avLst/>
          </a:prstGeom>
          <a:noFill/>
        </p:spPr>
        <p:txBody>
          <a:bodyPr wrap="square" rtlCol="0">
            <a:spAutoFit/>
          </a:bodyPr>
          <a:lstStyle/>
          <a:p>
            <a:pPr algn="ctr"/>
            <a:r>
              <a:rPr lang="fr-CA" sz="1600" b="1" dirty="0">
                <a:latin typeface="Texta Alt" panose="02000000000000000000" pitchFamily="50" charset="0"/>
              </a:rPr>
              <a:t>Mesures temporaires de soutien aux travailleurs</a:t>
            </a:r>
          </a:p>
        </p:txBody>
      </p:sp>
      <p:sp>
        <p:nvSpPr>
          <p:cNvPr id="7" name="Rectangle : avec coin rogné 6">
            <a:extLst>
              <a:ext uri="{FF2B5EF4-FFF2-40B4-BE49-F238E27FC236}">
                <a16:creationId xmlns="" xmlns:a16="http://schemas.microsoft.com/office/drawing/2014/main" id="{244660DB-ACA6-44B6-8114-9F2FB168540F}"/>
              </a:ext>
            </a:extLst>
          </p:cNvPr>
          <p:cNvSpPr/>
          <p:nvPr>
            <p:custDataLst>
              <p:tags r:id="rId2"/>
            </p:custDataLst>
          </p:nvPr>
        </p:nvSpPr>
        <p:spPr>
          <a:xfrm>
            <a:off x="2219325" y="752803"/>
            <a:ext cx="5212607" cy="1009649"/>
          </a:xfrm>
          <a:prstGeom prst="snip1Rect">
            <a:avLst/>
          </a:prstGeom>
          <a:solidFill>
            <a:srgbClr val="F7AA0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fr-CA" sz="1200" dirty="0">
                <a:solidFill>
                  <a:schemeClr val="tx1"/>
                </a:solidFill>
                <a:effectLst/>
                <a:latin typeface="Texta Alt" panose="02000000000000000000"/>
              </a:rPr>
              <a:t>Les mesures temporaires de soutien aux travailleurs remplacent la Prestation canadienne d'urgence (PCU) depuis le 27 septembre 2020. Elles resteront en vigueur jusqu'au 25 septembre 2021 ou jusqu'à l'annonce des nouvelles dispositions du régime de l'assurance-emploi par le gouvernement fédéral.</a:t>
            </a:r>
          </a:p>
        </p:txBody>
      </p:sp>
      <p:pic>
        <p:nvPicPr>
          <p:cNvPr id="9" name="Image 8">
            <a:extLst>
              <a:ext uri="{FF2B5EF4-FFF2-40B4-BE49-F238E27FC236}">
                <a16:creationId xmlns="" xmlns:a16="http://schemas.microsoft.com/office/drawing/2014/main" id="{9B3B0D30-0417-4F71-91D7-E6E3921DD78B}"/>
              </a:ext>
            </a:extLst>
          </p:cNvPr>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428388" y="244563"/>
            <a:ext cx="1400900" cy="1400900"/>
          </a:xfrm>
          <a:prstGeom prst="rect">
            <a:avLst/>
          </a:prstGeom>
        </p:spPr>
      </p:pic>
      <p:graphicFrame>
        <p:nvGraphicFramePr>
          <p:cNvPr id="10" name="Diagramme 9">
            <a:extLst>
              <a:ext uri="{FF2B5EF4-FFF2-40B4-BE49-F238E27FC236}">
                <a16:creationId xmlns="" xmlns:a16="http://schemas.microsoft.com/office/drawing/2014/main" id="{DC12D135-AD2E-4702-A559-AA92C4729AF5}"/>
              </a:ext>
            </a:extLst>
          </p:cNvPr>
          <p:cNvGraphicFramePr/>
          <p:nvPr>
            <p:custDataLst>
              <p:tags r:id="rId4"/>
            </p:custDataLst>
            <p:extLst>
              <p:ext uri="{D42A27DB-BD31-4B8C-83A1-F6EECF244321}">
                <p14:modId xmlns:p14="http://schemas.microsoft.com/office/powerpoint/2010/main" val="3897771671"/>
              </p:ext>
            </p:extLst>
          </p:nvPr>
        </p:nvGraphicFramePr>
        <p:xfrm>
          <a:off x="516056" y="1877010"/>
          <a:ext cx="6915876" cy="164042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8" name="Diagramme 17">
            <a:extLst>
              <a:ext uri="{FF2B5EF4-FFF2-40B4-BE49-F238E27FC236}">
                <a16:creationId xmlns="" xmlns:a16="http://schemas.microsoft.com/office/drawing/2014/main" id="{D592FF1A-74C5-4CD6-BD8B-57D768AC29F7}"/>
              </a:ext>
            </a:extLst>
          </p:cNvPr>
          <p:cNvGraphicFramePr/>
          <p:nvPr>
            <p:custDataLst>
              <p:tags r:id="rId5"/>
            </p:custDataLst>
            <p:extLst>
              <p:ext uri="{D42A27DB-BD31-4B8C-83A1-F6EECF244321}">
                <p14:modId xmlns:p14="http://schemas.microsoft.com/office/powerpoint/2010/main" val="268903149"/>
              </p:ext>
            </p:extLst>
          </p:nvPr>
        </p:nvGraphicFramePr>
        <p:xfrm>
          <a:off x="526462" y="3547493"/>
          <a:ext cx="6905470" cy="1940219"/>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41" name="Ellipse 40">
            <a:extLst>
              <a:ext uri="{FF2B5EF4-FFF2-40B4-BE49-F238E27FC236}">
                <a16:creationId xmlns="" xmlns:a16="http://schemas.microsoft.com/office/drawing/2014/main" id="{AB3E02AC-E0A0-4065-B9AB-3E31B1835E10}"/>
              </a:ext>
            </a:extLst>
          </p:cNvPr>
          <p:cNvSpPr/>
          <p:nvPr>
            <p:custDataLst>
              <p:tags r:id="rId6"/>
            </p:custDataLst>
          </p:nvPr>
        </p:nvSpPr>
        <p:spPr>
          <a:xfrm>
            <a:off x="6163873" y="4316345"/>
            <a:ext cx="1492687" cy="1347499"/>
          </a:xfrm>
          <a:prstGeom prst="ellipse">
            <a:avLst/>
          </a:prstGeom>
          <a:solidFill>
            <a:srgbClr val="F7AA07"/>
          </a:solidFill>
          <a:ln>
            <a:solidFill>
              <a:srgbClr val="F7AA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900" b="0" i="0" dirty="0">
                <a:solidFill>
                  <a:schemeClr val="tx1"/>
                </a:solidFill>
                <a:effectLst/>
                <a:latin typeface="Texta Alt" panose="02000000000000000000" pitchFamily="50" charset="0"/>
              </a:rPr>
              <a:t>1 000 $  pour une période de 2 semaines</a:t>
            </a:r>
          </a:p>
          <a:p>
            <a:pPr algn="ctr"/>
            <a:r>
              <a:rPr lang="fr-CA" sz="800" b="0" i="0" dirty="0">
                <a:solidFill>
                  <a:schemeClr val="tx1"/>
                </a:solidFill>
                <a:effectLst/>
                <a:latin typeface="Texta Alt" panose="02000000000000000000" pitchFamily="50" charset="0"/>
              </a:rPr>
              <a:t>(900 $ après les retenues d’impôt)</a:t>
            </a:r>
            <a:endParaRPr lang="fr-CA" sz="800" dirty="0">
              <a:solidFill>
                <a:schemeClr val="tx1"/>
              </a:solidFill>
              <a:latin typeface="Texta Alt" panose="02000000000000000000" pitchFamily="50" charset="0"/>
            </a:endParaRPr>
          </a:p>
        </p:txBody>
      </p:sp>
      <p:sp>
        <p:nvSpPr>
          <p:cNvPr id="21" name="Ellipse 20">
            <a:extLst>
              <a:ext uri="{FF2B5EF4-FFF2-40B4-BE49-F238E27FC236}">
                <a16:creationId xmlns="" xmlns:a16="http://schemas.microsoft.com/office/drawing/2014/main" id="{C0E2B68A-93C1-40D6-B63A-CDABA560EE8B}"/>
              </a:ext>
            </a:extLst>
          </p:cNvPr>
          <p:cNvSpPr/>
          <p:nvPr>
            <p:custDataLst>
              <p:tags r:id="rId7"/>
            </p:custDataLst>
          </p:nvPr>
        </p:nvSpPr>
        <p:spPr>
          <a:xfrm>
            <a:off x="6151517" y="2392794"/>
            <a:ext cx="1492686" cy="1347499"/>
          </a:xfrm>
          <a:prstGeom prst="ellipse">
            <a:avLst/>
          </a:prstGeom>
          <a:solidFill>
            <a:srgbClr val="F7AA07"/>
          </a:solidFill>
          <a:ln>
            <a:solidFill>
              <a:srgbClr val="F7AA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900" dirty="0">
                <a:solidFill>
                  <a:schemeClr val="tx1"/>
                </a:solidFill>
                <a:latin typeface="Texta Alt" panose="02000000000000000000" pitchFamily="50" charset="0"/>
              </a:rPr>
              <a:t>Au moins 500 $ par semaine </a:t>
            </a:r>
          </a:p>
          <a:p>
            <a:pPr algn="ctr"/>
            <a:r>
              <a:rPr lang="fr-CA" sz="900" dirty="0">
                <a:solidFill>
                  <a:schemeClr val="tx1"/>
                </a:solidFill>
                <a:latin typeface="Texta Alt" panose="02000000000000000000" pitchFamily="50" charset="0"/>
              </a:rPr>
              <a:t>ou 55 % du revenu brut jusqu’à 573 $</a:t>
            </a:r>
          </a:p>
        </p:txBody>
      </p:sp>
      <p:sp>
        <p:nvSpPr>
          <p:cNvPr id="8" name="Rectangle 7">
            <a:extLst>
              <a:ext uri="{FF2B5EF4-FFF2-40B4-BE49-F238E27FC236}">
                <a16:creationId xmlns="" xmlns:a16="http://schemas.microsoft.com/office/drawing/2014/main" id="{3517CDAE-108A-46B5-BF3A-4327B3CFE3F6}"/>
              </a:ext>
            </a:extLst>
          </p:cNvPr>
          <p:cNvSpPr/>
          <p:nvPr>
            <p:custDataLst>
              <p:tags r:id="rId8"/>
            </p:custDataLst>
          </p:nvPr>
        </p:nvSpPr>
        <p:spPr>
          <a:xfrm>
            <a:off x="609180" y="6302804"/>
            <a:ext cx="3258729" cy="2935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spcAft>
                <a:spcPts val="600"/>
              </a:spcAft>
              <a:buNone/>
            </a:pPr>
            <a:endParaRPr lang="fr-CA" sz="1200" b="1" dirty="0">
              <a:latin typeface="Texta Alt" panose="02000000000000000000" pitchFamily="50" charset="0"/>
            </a:endParaRPr>
          </a:p>
          <a:p>
            <a:pPr lvl="0">
              <a:spcAft>
                <a:spcPts val="600"/>
              </a:spcAft>
              <a:buNone/>
            </a:pPr>
            <a:r>
              <a:rPr lang="fr-CA" sz="1200" b="1" dirty="0">
                <a:latin typeface="Texta Alt" panose="02000000000000000000" pitchFamily="50" charset="0"/>
              </a:rPr>
              <a:t>Critères d’admissibilité</a:t>
            </a:r>
          </a:p>
          <a:p>
            <a:pPr marL="171450" indent="-171450">
              <a:spcAft>
                <a:spcPts val="600"/>
              </a:spcAft>
              <a:buFont typeface="Arial" panose="020B0604020202020204" pitchFamily="34" charset="0"/>
              <a:buChar char="•"/>
            </a:pPr>
            <a:r>
              <a:rPr lang="fr-CA" sz="1050" dirty="0">
                <a:latin typeface="Texta Alt" panose="02000000000000000000" pitchFamily="50" charset="0"/>
              </a:rPr>
              <a:t>Ne pas avoir travaillé à cause de maladie;</a:t>
            </a:r>
          </a:p>
          <a:p>
            <a:pPr marL="171450" indent="-171450">
              <a:spcAft>
                <a:spcPts val="600"/>
              </a:spcAft>
              <a:buFont typeface="Arial" panose="020B0604020202020204" pitchFamily="34" charset="0"/>
              <a:buChar char="•"/>
            </a:pPr>
            <a:r>
              <a:rPr lang="fr-CA" sz="1050" dirty="0">
                <a:latin typeface="Texta Alt" panose="02000000000000000000" pitchFamily="50" charset="0"/>
              </a:rPr>
              <a:t>Avoir contracté la COVID-19 ou souffrir de problèmes de santé sous-jacents ou d’autres maladies qui rendent vulnérables à la COVID-19;</a:t>
            </a:r>
          </a:p>
          <a:p>
            <a:pPr marL="171450" indent="-171450">
              <a:spcAft>
                <a:spcPts val="600"/>
              </a:spcAft>
              <a:buFont typeface="Arial" panose="020B0604020202020204" pitchFamily="34" charset="0"/>
              <a:buChar char="•"/>
            </a:pPr>
            <a:r>
              <a:rPr lang="fr-CA" sz="1050" dirty="0">
                <a:latin typeface="Texta Alt" panose="02000000000000000000" pitchFamily="50" charset="0"/>
              </a:rPr>
              <a:t>Avoir manqué au moins 50 % de sa semaine de travail normale.</a:t>
            </a:r>
          </a:p>
          <a:p>
            <a:pPr lvl="0">
              <a:spcAft>
                <a:spcPts val="600"/>
              </a:spcAft>
              <a:buNone/>
            </a:pPr>
            <a:r>
              <a:rPr lang="fr-CA" sz="1200" b="1" dirty="0">
                <a:latin typeface="Texta Alt" panose="02000000000000000000" pitchFamily="50" charset="0"/>
              </a:rPr>
              <a:t>Durée maximale</a:t>
            </a:r>
            <a:endParaRPr lang="fr-CA" sz="1200" b="1" strike="sngStrike" dirty="0">
              <a:latin typeface="Texta Alt" panose="02000000000000000000" pitchFamily="50" charset="0"/>
            </a:endParaRPr>
          </a:p>
          <a:p>
            <a:pPr marL="171450" lvl="0" indent="-171450">
              <a:spcAft>
                <a:spcPts val="600"/>
              </a:spcAft>
              <a:buFont typeface="Arial" panose="020B0604020202020204" pitchFamily="34" charset="0"/>
              <a:buChar char="•"/>
            </a:pPr>
            <a:r>
              <a:rPr lang="fr-CA" sz="1050" dirty="0">
                <a:latin typeface="Texta Alt" panose="02000000000000000000" pitchFamily="50" charset="0"/>
              </a:rPr>
              <a:t>2 semaines</a:t>
            </a:r>
          </a:p>
        </p:txBody>
      </p:sp>
      <p:grpSp>
        <p:nvGrpSpPr>
          <p:cNvPr id="26" name="Groupe 25">
            <a:extLst>
              <a:ext uri="{FF2B5EF4-FFF2-40B4-BE49-F238E27FC236}">
                <a16:creationId xmlns="" xmlns:a16="http://schemas.microsoft.com/office/drawing/2014/main" id="{46BB0EC8-8965-4CCF-A5AA-86FD7CFEF3C7}"/>
              </a:ext>
            </a:extLst>
          </p:cNvPr>
          <p:cNvGrpSpPr/>
          <p:nvPr>
            <p:custDataLst>
              <p:tags r:id="rId9"/>
            </p:custDataLst>
          </p:nvPr>
        </p:nvGrpSpPr>
        <p:grpSpPr>
          <a:xfrm>
            <a:off x="516056" y="5933522"/>
            <a:ext cx="2981208" cy="763369"/>
            <a:chOff x="266886" y="0"/>
            <a:chExt cx="2981208" cy="763369"/>
          </a:xfrm>
        </p:grpSpPr>
        <p:sp>
          <p:nvSpPr>
            <p:cNvPr id="28" name="Rectangle : coins arrondis 27">
              <a:extLst>
                <a:ext uri="{FF2B5EF4-FFF2-40B4-BE49-F238E27FC236}">
                  <a16:creationId xmlns="" xmlns:a16="http://schemas.microsoft.com/office/drawing/2014/main" id="{6D5F2C67-738D-458D-87E2-A20BF4A36D43}"/>
                </a:ext>
              </a:extLst>
            </p:cNvPr>
            <p:cNvSpPr/>
            <p:nvPr/>
          </p:nvSpPr>
          <p:spPr>
            <a:xfrm>
              <a:off x="266886" y="0"/>
              <a:ext cx="2981208" cy="763369"/>
            </a:xfrm>
            <a:prstGeom prst="round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ectangle : coins arrondis 4">
              <a:extLst>
                <a:ext uri="{FF2B5EF4-FFF2-40B4-BE49-F238E27FC236}">
                  <a16:creationId xmlns="" xmlns:a16="http://schemas.microsoft.com/office/drawing/2014/main" id="{17D856E1-038D-4BF5-BA74-FA95E8B0D8E4}"/>
                </a:ext>
              </a:extLst>
            </p:cNvPr>
            <p:cNvSpPr txBox="1"/>
            <p:nvPr/>
          </p:nvSpPr>
          <p:spPr>
            <a:xfrm>
              <a:off x="304151" y="37265"/>
              <a:ext cx="2906678" cy="688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939" tIns="0" rIns="85939" bIns="0" numCol="1" spcCol="1270" anchor="ctr" anchorCtr="0">
              <a:noAutofit/>
            </a:bodyPr>
            <a:lstStyle/>
            <a:p>
              <a:pPr marL="0" lvl="0" indent="0" defTabSz="533400">
                <a:lnSpc>
                  <a:spcPct val="90000"/>
                </a:lnSpc>
                <a:spcBef>
                  <a:spcPct val="0"/>
                </a:spcBef>
                <a:spcAft>
                  <a:spcPct val="35000"/>
                </a:spcAft>
                <a:buNone/>
              </a:pPr>
              <a:r>
                <a:rPr lang="fr-CA" sz="1200" dirty="0">
                  <a:latin typeface="Texta Alt" panose="02000000000000000000" pitchFamily="50" charset="0"/>
                </a:rPr>
                <a:t>PRESTATION CANADIENNE DE MALADIE POUR LA RELANCE ÉCONOMIQUE (PCMRE)</a:t>
              </a:r>
              <a:endParaRPr lang="fr-CA" sz="1200" kern="1200" dirty="0">
                <a:latin typeface="Texta Alt" panose="02000000000000000000" pitchFamily="50" charset="0"/>
              </a:endParaRPr>
            </a:p>
          </p:txBody>
        </p:sp>
      </p:grpSp>
      <p:sp>
        <p:nvSpPr>
          <p:cNvPr id="30" name="Rectangle 29">
            <a:extLst>
              <a:ext uri="{FF2B5EF4-FFF2-40B4-BE49-F238E27FC236}">
                <a16:creationId xmlns="" xmlns:a16="http://schemas.microsoft.com/office/drawing/2014/main" id="{BF795CA9-A324-4259-A6AB-2D52A029C3CD}"/>
              </a:ext>
            </a:extLst>
          </p:cNvPr>
          <p:cNvSpPr/>
          <p:nvPr>
            <p:custDataLst>
              <p:tags r:id="rId10"/>
            </p:custDataLst>
          </p:nvPr>
        </p:nvSpPr>
        <p:spPr>
          <a:xfrm>
            <a:off x="4080079" y="6302804"/>
            <a:ext cx="3258728" cy="29354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spcAft>
                <a:spcPts val="600"/>
              </a:spcAft>
              <a:buNone/>
            </a:pPr>
            <a:endParaRPr lang="fr-CA" sz="1200" b="1" dirty="0">
              <a:latin typeface="Texta Alt" panose="02000000000000000000" pitchFamily="50" charset="0"/>
            </a:endParaRPr>
          </a:p>
          <a:p>
            <a:pPr lvl="0">
              <a:spcAft>
                <a:spcPts val="600"/>
              </a:spcAft>
              <a:buNone/>
            </a:pPr>
            <a:r>
              <a:rPr lang="fr-CA" sz="1200" b="1" dirty="0">
                <a:latin typeface="Texta Alt" panose="02000000000000000000" pitchFamily="50" charset="0"/>
              </a:rPr>
              <a:t>Critères d’admissibilité</a:t>
            </a:r>
          </a:p>
          <a:p>
            <a:pPr marL="171450" indent="-171450">
              <a:spcAft>
                <a:spcPts val="600"/>
              </a:spcAft>
              <a:buFont typeface="Arial" panose="020B0604020202020204" pitchFamily="34" charset="0"/>
              <a:buChar char="•"/>
            </a:pPr>
            <a:r>
              <a:rPr lang="fr-CA" sz="1050" dirty="0">
                <a:latin typeface="Texta Alt" panose="02000000000000000000" pitchFamily="50" charset="0"/>
              </a:rPr>
              <a:t>Avoir gagné au moins 5 000 $ depuis 2019, </a:t>
            </a:r>
            <a:r>
              <a:rPr lang="fr-CA" sz="1050" dirty="0">
                <a:solidFill>
                  <a:schemeClr val="tx1"/>
                </a:solidFill>
                <a:latin typeface="Texta Alt" panose="02000000000000000000" pitchFamily="50" charset="0"/>
              </a:rPr>
              <a:t>en revenu </a:t>
            </a:r>
            <a:r>
              <a:rPr lang="fr-CA" sz="1050" dirty="0">
                <a:latin typeface="Texta Alt" panose="02000000000000000000" pitchFamily="50" charset="0"/>
              </a:rPr>
              <a:t>d’emploi ou de travail indépendant;</a:t>
            </a:r>
          </a:p>
          <a:p>
            <a:pPr marL="171450" indent="-171450">
              <a:spcAft>
                <a:spcPts val="600"/>
              </a:spcAft>
              <a:buFont typeface="Arial" panose="020B0604020202020204" pitchFamily="34" charset="0"/>
              <a:buChar char="•"/>
            </a:pPr>
            <a:r>
              <a:rPr lang="fr-CA" sz="1050" dirty="0">
                <a:latin typeface="Texta Alt" panose="02000000000000000000" pitchFamily="50" charset="0"/>
              </a:rPr>
              <a:t>Avoir manqué au moins 50 % de sa semaine de travail normale;</a:t>
            </a:r>
          </a:p>
          <a:p>
            <a:pPr marL="171450" indent="-171450">
              <a:spcAft>
                <a:spcPts val="600"/>
              </a:spcAft>
              <a:buFont typeface="Arial" panose="020B0604020202020204" pitchFamily="34" charset="0"/>
              <a:buChar char="•"/>
            </a:pPr>
            <a:r>
              <a:rPr lang="fr-CA" sz="1050" dirty="0">
                <a:solidFill>
                  <a:schemeClr val="tx1"/>
                </a:solidFill>
                <a:latin typeface="Texta Alt" panose="02000000000000000000" pitchFamily="50" charset="0"/>
              </a:rPr>
              <a:t>Prendre</a:t>
            </a:r>
            <a:r>
              <a:rPr lang="fr-CA" sz="1050" dirty="0">
                <a:solidFill>
                  <a:srgbClr val="FF0000"/>
                </a:solidFill>
                <a:latin typeface="Texta Alt" panose="02000000000000000000" pitchFamily="50" charset="0"/>
              </a:rPr>
              <a:t> </a:t>
            </a:r>
            <a:r>
              <a:rPr lang="fr-CA" sz="1050" b="1" dirty="0">
                <a:latin typeface="Texta Alt" panose="02000000000000000000" pitchFamily="50" charset="0"/>
              </a:rPr>
              <a:t>soin d’un enfant </a:t>
            </a:r>
            <a:r>
              <a:rPr lang="fr-CA" sz="1050" dirty="0">
                <a:latin typeface="Texta Alt" panose="02000000000000000000" pitchFamily="50" charset="0"/>
              </a:rPr>
              <a:t>de moins de 12 ans confiné ou dont l’école ou le service de garde est fermé ou s’occuper d’un membre de la famille qui ne peut obtenir de soins.</a:t>
            </a:r>
          </a:p>
          <a:p>
            <a:pPr lvl="0">
              <a:spcAft>
                <a:spcPts val="600"/>
              </a:spcAft>
              <a:buNone/>
            </a:pPr>
            <a:r>
              <a:rPr lang="fr-CA" sz="1200" b="1" dirty="0">
                <a:latin typeface="Texta Alt" panose="02000000000000000000" pitchFamily="50" charset="0"/>
              </a:rPr>
              <a:t>Durée maximale</a:t>
            </a:r>
            <a:endParaRPr lang="fr-CA" sz="1200" b="1" strike="sngStrike" dirty="0">
              <a:latin typeface="Texta Alt" panose="02000000000000000000" pitchFamily="50" charset="0"/>
            </a:endParaRPr>
          </a:p>
          <a:p>
            <a:pPr marL="171450" lvl="0" indent="-171450">
              <a:spcAft>
                <a:spcPts val="600"/>
              </a:spcAft>
              <a:buFont typeface="Arial" panose="020B0604020202020204" pitchFamily="34" charset="0"/>
              <a:buChar char="•"/>
            </a:pPr>
            <a:r>
              <a:rPr lang="fr-CA" sz="1050" dirty="0">
                <a:latin typeface="Texta Alt" panose="02000000000000000000" pitchFamily="50" charset="0"/>
              </a:rPr>
              <a:t>26 semaines</a:t>
            </a:r>
          </a:p>
        </p:txBody>
      </p:sp>
      <p:grpSp>
        <p:nvGrpSpPr>
          <p:cNvPr id="31" name="Groupe 30">
            <a:extLst>
              <a:ext uri="{FF2B5EF4-FFF2-40B4-BE49-F238E27FC236}">
                <a16:creationId xmlns="" xmlns:a16="http://schemas.microsoft.com/office/drawing/2014/main" id="{8E33DB93-94BF-4EEB-A0B4-617002431EB6}"/>
              </a:ext>
            </a:extLst>
          </p:cNvPr>
          <p:cNvGrpSpPr/>
          <p:nvPr>
            <p:custDataLst>
              <p:tags r:id="rId11"/>
            </p:custDataLst>
          </p:nvPr>
        </p:nvGrpSpPr>
        <p:grpSpPr>
          <a:xfrm>
            <a:off x="4450724" y="5933522"/>
            <a:ext cx="2981208" cy="763369"/>
            <a:chOff x="266886" y="0"/>
            <a:chExt cx="2981208" cy="763369"/>
          </a:xfrm>
        </p:grpSpPr>
        <p:sp>
          <p:nvSpPr>
            <p:cNvPr id="32" name="Rectangle : coins arrondis 31">
              <a:extLst>
                <a:ext uri="{FF2B5EF4-FFF2-40B4-BE49-F238E27FC236}">
                  <a16:creationId xmlns="" xmlns:a16="http://schemas.microsoft.com/office/drawing/2014/main" id="{E90A9E61-69BC-49D7-B8F9-3717D7500C8B}"/>
                </a:ext>
              </a:extLst>
            </p:cNvPr>
            <p:cNvSpPr/>
            <p:nvPr/>
          </p:nvSpPr>
          <p:spPr>
            <a:xfrm>
              <a:off x="266886" y="0"/>
              <a:ext cx="2981208" cy="763369"/>
            </a:xfrm>
            <a:prstGeom prst="roundRect">
              <a:avLst/>
            </a:pr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 coins arrondis 4">
              <a:extLst>
                <a:ext uri="{FF2B5EF4-FFF2-40B4-BE49-F238E27FC236}">
                  <a16:creationId xmlns="" xmlns:a16="http://schemas.microsoft.com/office/drawing/2014/main" id="{852685FC-B215-418A-A060-7304D8F7D749}"/>
                </a:ext>
              </a:extLst>
            </p:cNvPr>
            <p:cNvSpPr txBox="1"/>
            <p:nvPr/>
          </p:nvSpPr>
          <p:spPr>
            <a:xfrm>
              <a:off x="304151" y="37265"/>
              <a:ext cx="2906678" cy="688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939" tIns="0" rIns="85939" bIns="0" numCol="1" spcCol="1270" anchor="ctr" anchorCtr="0">
              <a:noAutofit/>
            </a:bodyPr>
            <a:lstStyle/>
            <a:p>
              <a:pPr marL="0" lvl="0" indent="0" algn="r" defTabSz="533400">
                <a:lnSpc>
                  <a:spcPct val="90000"/>
                </a:lnSpc>
                <a:spcBef>
                  <a:spcPct val="0"/>
                </a:spcBef>
                <a:spcAft>
                  <a:spcPct val="35000"/>
                </a:spcAft>
                <a:buNone/>
              </a:pPr>
              <a:r>
                <a:rPr lang="fr-CA" sz="1200" dirty="0">
                  <a:latin typeface="Texta Alt" panose="02000000000000000000" pitchFamily="50" charset="0"/>
                </a:rPr>
                <a:t>PRESTATION CANADIENNE DE LA RELANCE ÉCONOMIQUE POUR PROCHES AIDANTS (PCREPA)</a:t>
              </a:r>
              <a:endParaRPr lang="fr-CA" sz="1200" kern="1200" dirty="0">
                <a:latin typeface="Texta Alt" panose="02000000000000000000" pitchFamily="50" charset="0"/>
              </a:endParaRPr>
            </a:p>
          </p:txBody>
        </p:sp>
      </p:grpSp>
      <p:sp>
        <p:nvSpPr>
          <p:cNvPr id="45" name="Ellipse 44">
            <a:extLst>
              <a:ext uri="{FF2B5EF4-FFF2-40B4-BE49-F238E27FC236}">
                <a16:creationId xmlns="" xmlns:a16="http://schemas.microsoft.com/office/drawing/2014/main" id="{2569CABA-3C94-407D-8D50-2A3F717B7785}"/>
              </a:ext>
            </a:extLst>
          </p:cNvPr>
          <p:cNvSpPr/>
          <p:nvPr>
            <p:custDataLst>
              <p:tags r:id="rId12"/>
            </p:custDataLst>
          </p:nvPr>
        </p:nvSpPr>
        <p:spPr>
          <a:xfrm>
            <a:off x="2531823" y="8367363"/>
            <a:ext cx="1442171" cy="1240213"/>
          </a:xfrm>
          <a:prstGeom prst="ellipse">
            <a:avLst/>
          </a:prstGeom>
          <a:solidFill>
            <a:srgbClr val="F7AA07"/>
          </a:solidFill>
          <a:ln>
            <a:solidFill>
              <a:srgbClr val="F7AA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dirty="0">
                <a:solidFill>
                  <a:schemeClr val="tx1"/>
                </a:solidFill>
                <a:latin typeface="Texta Alt" panose="02000000000000000000" pitchFamily="50" charset="0"/>
              </a:rPr>
              <a:t>500 </a:t>
            </a:r>
            <a:r>
              <a:rPr lang="fr-CA" sz="1000" b="0" i="0" dirty="0">
                <a:solidFill>
                  <a:schemeClr val="tx1"/>
                </a:solidFill>
                <a:effectLst/>
                <a:latin typeface="Texta Alt" panose="02000000000000000000" pitchFamily="50" charset="0"/>
              </a:rPr>
              <a:t>$ par</a:t>
            </a:r>
            <a:r>
              <a:rPr lang="fr-CA" sz="1000" b="0" i="0" dirty="0">
                <a:solidFill>
                  <a:srgbClr val="FF0000"/>
                </a:solidFill>
                <a:effectLst/>
                <a:latin typeface="Texta Alt" panose="02000000000000000000" pitchFamily="50" charset="0"/>
              </a:rPr>
              <a:t> </a:t>
            </a:r>
            <a:r>
              <a:rPr lang="fr-CA" sz="1000" b="0" i="0" dirty="0">
                <a:solidFill>
                  <a:schemeClr val="tx1"/>
                </a:solidFill>
                <a:effectLst/>
                <a:latin typeface="Texta Alt" panose="02000000000000000000" pitchFamily="50" charset="0"/>
              </a:rPr>
              <a:t>semaine</a:t>
            </a:r>
          </a:p>
          <a:p>
            <a:pPr algn="ctr"/>
            <a:r>
              <a:rPr lang="fr-CA" sz="900" b="0" i="0" dirty="0">
                <a:solidFill>
                  <a:schemeClr val="tx1"/>
                </a:solidFill>
                <a:effectLst/>
                <a:latin typeface="Texta Alt" panose="02000000000000000000" pitchFamily="50" charset="0"/>
              </a:rPr>
              <a:t>(</a:t>
            </a:r>
            <a:r>
              <a:rPr lang="fr-CA" sz="900" dirty="0">
                <a:solidFill>
                  <a:schemeClr val="tx1"/>
                </a:solidFill>
                <a:latin typeface="Texta Alt" panose="02000000000000000000" pitchFamily="50" charset="0"/>
              </a:rPr>
              <a:t>45</a:t>
            </a:r>
            <a:r>
              <a:rPr lang="fr-CA" sz="900" b="0" i="0" dirty="0">
                <a:solidFill>
                  <a:schemeClr val="tx1"/>
                </a:solidFill>
                <a:effectLst/>
                <a:latin typeface="Texta Alt" panose="02000000000000000000" pitchFamily="50" charset="0"/>
              </a:rPr>
              <a:t>0 $ après les retenues d’impôt)</a:t>
            </a:r>
            <a:endParaRPr lang="fr-CA" sz="900" dirty="0">
              <a:solidFill>
                <a:schemeClr val="tx1"/>
              </a:solidFill>
              <a:latin typeface="Texta Alt" panose="02000000000000000000" pitchFamily="50" charset="0"/>
            </a:endParaRPr>
          </a:p>
        </p:txBody>
      </p:sp>
      <p:sp>
        <p:nvSpPr>
          <p:cNvPr id="12" name="Ellipse 11">
            <a:extLst>
              <a:ext uri="{FF2B5EF4-FFF2-40B4-BE49-F238E27FC236}">
                <a16:creationId xmlns="" xmlns:a16="http://schemas.microsoft.com/office/drawing/2014/main" id="{C62126CE-4410-45FB-8BEE-AD2B3996A627}"/>
              </a:ext>
            </a:extLst>
          </p:cNvPr>
          <p:cNvSpPr/>
          <p:nvPr>
            <p:custDataLst>
              <p:tags r:id="rId13"/>
            </p:custDataLst>
          </p:nvPr>
        </p:nvSpPr>
        <p:spPr>
          <a:xfrm>
            <a:off x="6108806" y="8410632"/>
            <a:ext cx="1442171" cy="1240213"/>
          </a:xfrm>
          <a:prstGeom prst="ellipse">
            <a:avLst/>
          </a:prstGeom>
          <a:solidFill>
            <a:srgbClr val="F7AA07"/>
          </a:solidFill>
          <a:ln>
            <a:solidFill>
              <a:srgbClr val="F7AA0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00" dirty="0">
                <a:solidFill>
                  <a:schemeClr val="tx1"/>
                </a:solidFill>
                <a:latin typeface="Texta Alt" panose="02000000000000000000" pitchFamily="50" charset="0"/>
              </a:rPr>
              <a:t>500 </a:t>
            </a:r>
            <a:r>
              <a:rPr lang="fr-CA" sz="1000" b="0" i="0" dirty="0">
                <a:solidFill>
                  <a:schemeClr val="tx1"/>
                </a:solidFill>
                <a:effectLst/>
                <a:latin typeface="Texta Alt" panose="02000000000000000000" pitchFamily="50" charset="0"/>
              </a:rPr>
              <a:t>$  par semaine par ménage</a:t>
            </a:r>
          </a:p>
          <a:p>
            <a:pPr algn="ctr"/>
            <a:r>
              <a:rPr lang="fr-CA" sz="900" b="0" i="0" dirty="0">
                <a:solidFill>
                  <a:schemeClr val="tx1"/>
                </a:solidFill>
                <a:effectLst/>
                <a:latin typeface="Texta Alt" panose="02000000000000000000" pitchFamily="50" charset="0"/>
              </a:rPr>
              <a:t>(</a:t>
            </a:r>
            <a:r>
              <a:rPr lang="fr-CA" sz="900" dirty="0">
                <a:solidFill>
                  <a:schemeClr val="tx1"/>
                </a:solidFill>
                <a:latin typeface="Texta Alt" panose="02000000000000000000" pitchFamily="50" charset="0"/>
              </a:rPr>
              <a:t>45</a:t>
            </a:r>
            <a:r>
              <a:rPr lang="fr-CA" sz="900" b="0" i="0" dirty="0">
                <a:solidFill>
                  <a:schemeClr val="tx1"/>
                </a:solidFill>
                <a:effectLst/>
                <a:latin typeface="Texta Alt" panose="02000000000000000000" pitchFamily="50" charset="0"/>
              </a:rPr>
              <a:t>0 $ après les retenues d’impôt)</a:t>
            </a:r>
            <a:endParaRPr lang="fr-CA" sz="900" dirty="0">
              <a:solidFill>
                <a:schemeClr val="tx1"/>
              </a:solidFill>
              <a:latin typeface="Texta Alt" panose="02000000000000000000" pitchFamily="50" charset="0"/>
            </a:endParaRPr>
          </a:p>
        </p:txBody>
      </p:sp>
      <p:sp>
        <p:nvSpPr>
          <p:cNvPr id="14" name="ZoneTexte 13">
            <a:extLst>
              <a:ext uri="{FF2B5EF4-FFF2-40B4-BE49-F238E27FC236}">
                <a16:creationId xmlns="" xmlns:a16="http://schemas.microsoft.com/office/drawing/2014/main" id="{D566A910-4A38-4EE7-A09E-21ED3A2F9E7D}"/>
              </a:ext>
            </a:extLst>
          </p:cNvPr>
          <p:cNvSpPr txBox="1"/>
          <p:nvPr>
            <p:custDataLst>
              <p:tags r:id="rId14"/>
            </p:custDataLst>
          </p:nvPr>
        </p:nvSpPr>
        <p:spPr>
          <a:xfrm>
            <a:off x="266699" y="5613888"/>
            <a:ext cx="7505701" cy="261610"/>
          </a:xfrm>
          <a:prstGeom prst="rect">
            <a:avLst/>
          </a:prstGeom>
          <a:noFill/>
        </p:spPr>
        <p:txBody>
          <a:bodyPr wrap="square" rtlCol="0">
            <a:spAutoFit/>
          </a:bodyPr>
          <a:lstStyle/>
          <a:p>
            <a:pPr algn="ctr"/>
            <a:r>
              <a:rPr lang="fr-CA" sz="1100" b="1" dirty="0">
                <a:latin typeface="Texta Alt" panose="02000000000000000000" pitchFamily="50" charset="0"/>
              </a:rPr>
              <a:t>Autres mesures temporaires pour les travailleurs</a:t>
            </a:r>
          </a:p>
        </p:txBody>
      </p:sp>
      <p:cxnSp>
        <p:nvCxnSpPr>
          <p:cNvPr id="16" name="Connecteur : en angle 15">
            <a:extLst>
              <a:ext uri="{FF2B5EF4-FFF2-40B4-BE49-F238E27FC236}">
                <a16:creationId xmlns="" xmlns:a16="http://schemas.microsoft.com/office/drawing/2014/main" id="{C90CC4EC-C0D9-4985-AF05-5B32D25190B9}"/>
              </a:ext>
            </a:extLst>
          </p:cNvPr>
          <p:cNvCxnSpPr>
            <a:cxnSpLocks/>
          </p:cNvCxnSpPr>
          <p:nvPr>
            <p:custDataLst>
              <p:tags r:id="rId15"/>
            </p:custDataLst>
          </p:nvPr>
        </p:nvCxnSpPr>
        <p:spPr>
          <a:xfrm rot="10800000" flipV="1">
            <a:off x="1374079" y="5747401"/>
            <a:ext cx="1096039" cy="148856"/>
          </a:xfrm>
          <a:prstGeom prst="bentConnector3">
            <a:avLst>
              <a:gd name="adj1" fmla="val 100445"/>
            </a:avLst>
          </a:prstGeom>
          <a:ln w="19050">
            <a:solidFill>
              <a:srgbClr val="F7AA07"/>
            </a:solidFill>
            <a:tailEnd type="triangle"/>
          </a:ln>
        </p:spPr>
        <p:style>
          <a:lnRef idx="1">
            <a:schemeClr val="dk1"/>
          </a:lnRef>
          <a:fillRef idx="0">
            <a:schemeClr val="dk1"/>
          </a:fillRef>
          <a:effectRef idx="0">
            <a:schemeClr val="dk1"/>
          </a:effectRef>
          <a:fontRef idx="minor">
            <a:schemeClr val="tx1"/>
          </a:fontRef>
        </p:style>
      </p:cxnSp>
      <p:cxnSp>
        <p:nvCxnSpPr>
          <p:cNvPr id="46" name="Connecteur : en angle 45">
            <a:extLst>
              <a:ext uri="{FF2B5EF4-FFF2-40B4-BE49-F238E27FC236}">
                <a16:creationId xmlns="" xmlns:a16="http://schemas.microsoft.com/office/drawing/2014/main" id="{59D02383-558E-4E18-A047-D94B93DC8AD0}"/>
              </a:ext>
            </a:extLst>
          </p:cNvPr>
          <p:cNvCxnSpPr>
            <a:cxnSpLocks/>
          </p:cNvCxnSpPr>
          <p:nvPr>
            <p:custDataLst>
              <p:tags r:id="rId16"/>
            </p:custDataLst>
          </p:nvPr>
        </p:nvCxnSpPr>
        <p:spPr>
          <a:xfrm>
            <a:off x="5531627" y="5754065"/>
            <a:ext cx="1132152" cy="132060"/>
          </a:xfrm>
          <a:prstGeom prst="bentConnector3">
            <a:avLst>
              <a:gd name="adj1" fmla="val 99775"/>
            </a:avLst>
          </a:prstGeom>
          <a:ln w="19050">
            <a:solidFill>
              <a:srgbClr val="F7AA07"/>
            </a:solidFill>
            <a:tailEnd type="triangle"/>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 xmlns:a16="http://schemas.microsoft.com/office/drawing/2014/main" id="{8E374006-A8B3-42B3-919D-604E170471F8}"/>
              </a:ext>
            </a:extLst>
          </p:cNvPr>
          <p:cNvSpPr txBox="1"/>
          <p:nvPr>
            <p:custDataLst>
              <p:tags r:id="rId17"/>
            </p:custDataLst>
          </p:nvPr>
        </p:nvSpPr>
        <p:spPr>
          <a:xfrm>
            <a:off x="6151516" y="9716297"/>
            <a:ext cx="1399461" cy="253916"/>
          </a:xfrm>
          <a:prstGeom prst="rect">
            <a:avLst/>
          </a:prstGeom>
          <a:noFill/>
        </p:spPr>
        <p:txBody>
          <a:bodyPr wrap="square" rtlCol="0">
            <a:spAutoFit/>
          </a:bodyPr>
          <a:lstStyle/>
          <a:p>
            <a:pPr algn="r"/>
            <a:r>
              <a:rPr lang="fr-CA" sz="1050" dirty="0">
                <a:latin typeface="Texta Alt" panose="02000000000000000000"/>
              </a:rPr>
              <a:t>octobre 2020</a:t>
            </a:r>
          </a:p>
        </p:txBody>
      </p:sp>
    </p:spTree>
    <p:extLst>
      <p:ext uri="{BB962C8B-B14F-4D97-AF65-F5344CB8AC3E}">
        <p14:creationId xmlns:p14="http://schemas.microsoft.com/office/powerpoint/2010/main" val="1537038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A9165_CQRHT_maquette_presentation_EP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4acc551a-042d-4399-ae6f-5cd3d294001c">66K6URCQV7SV-2136244910-173255</_dlc_DocId>
    <_dlc_DocIdUrl xmlns="4acc551a-042d-4399-ae6f-5cd3d294001c">
      <Url>https://cqrht.sharepoint.com/teams/Documents/_layouts/15/DocIdRedir.aspx?ID=66K6URCQV7SV-2136244910-173255</Url>
      <Description>66K6URCQV7SV-2136244910-173255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C69021908ADDD44A95ECA8E3504E532" ma:contentTypeVersion="535" ma:contentTypeDescription="Crée un document." ma:contentTypeScope="" ma:versionID="e2b33feff5b1b85b59ceb4722eb63a8d">
  <xsd:schema xmlns:xsd="http://www.w3.org/2001/XMLSchema" xmlns:xs="http://www.w3.org/2001/XMLSchema" xmlns:p="http://schemas.microsoft.com/office/2006/metadata/properties" xmlns:ns2="4acc551a-042d-4399-ae6f-5cd3d294001c" xmlns:ns3="043dcefe-ad68-4a72-b057-33a18533e085" targetNamespace="http://schemas.microsoft.com/office/2006/metadata/properties" ma:root="true" ma:fieldsID="56e4a184e1d348b3bcd78f385c368592" ns2:_="" ns3:_="">
    <xsd:import namespace="4acc551a-042d-4399-ae6f-5cd3d294001c"/>
    <xsd:import namespace="043dcefe-ad68-4a72-b057-33a18533e08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c551a-042d-4399-ae6f-5cd3d294001c"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3dcefe-ad68-4a72-b057-33a18533e08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458707-1390-4D71-97B3-3AF1EF177296}">
  <ds:schemaRefs>
    <ds:schemaRef ds:uri="http://schemas.microsoft.com/sharepoint/events"/>
  </ds:schemaRefs>
</ds:datastoreItem>
</file>

<file path=customXml/itemProps2.xml><?xml version="1.0" encoding="utf-8"?>
<ds:datastoreItem xmlns:ds="http://schemas.openxmlformats.org/officeDocument/2006/customXml" ds:itemID="{8359691A-45D7-4FCD-A21C-639C2489E7AA}">
  <ds:schemaRefs>
    <ds:schemaRef ds:uri="http://schemas.microsoft.com/sharepoint/v3/contenttype/forms"/>
  </ds:schemaRefs>
</ds:datastoreItem>
</file>

<file path=customXml/itemProps3.xml><?xml version="1.0" encoding="utf-8"?>
<ds:datastoreItem xmlns:ds="http://schemas.openxmlformats.org/officeDocument/2006/customXml" ds:itemID="{92507824-C129-4EF6-81ED-6BD5A580CA27}">
  <ds:schemaRefs>
    <ds:schemaRef ds:uri="043dcefe-ad68-4a72-b057-33a18533e085"/>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4acc551a-042d-4399-ae6f-5cd3d294001c"/>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4C60119-E155-423F-AA04-C11FEB6902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cc551a-042d-4399-ae6f-5cd3d294001c"/>
    <ds:schemaRef ds:uri="043dcefe-ad68-4a72-b057-33a18533e0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A9165_CQRHT_maquette_presentation_EP1</Template>
  <TotalTime>557</TotalTime>
  <Words>423</Words>
  <Application>Microsoft Office PowerPoint</Application>
  <PresentationFormat>Personnalisé</PresentationFormat>
  <Paragraphs>50</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A9165_CQRHT_maquette_presentation_EP1</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Teressa Hernandez-Truesdell</dc:creator>
  <cp:lastModifiedBy>Lucie Bouffard</cp:lastModifiedBy>
  <cp:revision>21</cp:revision>
  <cp:lastPrinted>2020-10-07T20:23:01Z</cp:lastPrinted>
  <dcterms:created xsi:type="dcterms:W3CDTF">2020-10-07T18:34:06Z</dcterms:created>
  <dcterms:modified xsi:type="dcterms:W3CDTF">2020-10-26T15:05:46Z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0x0101009C69021908ADDD44A95ECA8E3504E532</vt:lpwstr>
  </property>
  <property fmtid="{D5CDD505-2E9C-101B-9397-08002B2CF9AE}" pid="3" name="_dlc_DocIdItemGuid">
    <vt:lpwstr>4a6d1359-afe8-4327-a184-5bb510c9c9d5</vt:lpwstr>
  </property>
</Properties>
</file>